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B36E81-1A9B-4DDC-AA2B-8DD7D71D4399}" type="datetimeFigureOut">
              <a:rPr lang="en-US" smtClean="0"/>
              <a:t>12/2/2014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375780-1ECA-4412-9921-11345C5042C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117" Type="http://schemas.openxmlformats.org/officeDocument/2006/relationships/image" Target="../media/image116.png"/><Relationship Id="rId21" Type="http://schemas.openxmlformats.org/officeDocument/2006/relationships/image" Target="../media/image20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63" Type="http://schemas.openxmlformats.org/officeDocument/2006/relationships/image" Target="../media/image62.png"/><Relationship Id="rId68" Type="http://schemas.openxmlformats.org/officeDocument/2006/relationships/image" Target="../media/image67.png"/><Relationship Id="rId84" Type="http://schemas.openxmlformats.org/officeDocument/2006/relationships/image" Target="../media/image83.png"/><Relationship Id="rId89" Type="http://schemas.openxmlformats.org/officeDocument/2006/relationships/image" Target="../media/image88.png"/><Relationship Id="rId112" Type="http://schemas.openxmlformats.org/officeDocument/2006/relationships/image" Target="../media/image111.png"/><Relationship Id="rId133" Type="http://schemas.openxmlformats.org/officeDocument/2006/relationships/image" Target="../media/image132.png"/><Relationship Id="rId138" Type="http://schemas.openxmlformats.org/officeDocument/2006/relationships/image" Target="../media/image137.png"/><Relationship Id="rId154" Type="http://schemas.openxmlformats.org/officeDocument/2006/relationships/image" Target="../media/image153.png"/><Relationship Id="rId159" Type="http://schemas.openxmlformats.org/officeDocument/2006/relationships/image" Target="../media/image158.png"/><Relationship Id="rId175" Type="http://schemas.openxmlformats.org/officeDocument/2006/relationships/image" Target="../media/image174.png"/><Relationship Id="rId170" Type="http://schemas.openxmlformats.org/officeDocument/2006/relationships/image" Target="../media/image169.png"/><Relationship Id="rId16" Type="http://schemas.openxmlformats.org/officeDocument/2006/relationships/image" Target="../media/image15.png"/><Relationship Id="rId107" Type="http://schemas.openxmlformats.org/officeDocument/2006/relationships/image" Target="../media/image106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74" Type="http://schemas.openxmlformats.org/officeDocument/2006/relationships/image" Target="../media/image73.png"/><Relationship Id="rId79" Type="http://schemas.openxmlformats.org/officeDocument/2006/relationships/image" Target="../media/image78.png"/><Relationship Id="rId102" Type="http://schemas.openxmlformats.org/officeDocument/2006/relationships/image" Target="../media/image101.jpeg"/><Relationship Id="rId123" Type="http://schemas.openxmlformats.org/officeDocument/2006/relationships/image" Target="../media/image122.png"/><Relationship Id="rId128" Type="http://schemas.openxmlformats.org/officeDocument/2006/relationships/image" Target="../media/image127.png"/><Relationship Id="rId144" Type="http://schemas.openxmlformats.org/officeDocument/2006/relationships/image" Target="../media/image143.png"/><Relationship Id="rId149" Type="http://schemas.openxmlformats.org/officeDocument/2006/relationships/image" Target="../media/image148.png"/><Relationship Id="rId5" Type="http://schemas.openxmlformats.org/officeDocument/2006/relationships/image" Target="../media/image4.png"/><Relationship Id="rId90" Type="http://schemas.openxmlformats.org/officeDocument/2006/relationships/image" Target="../media/image89.png"/><Relationship Id="rId95" Type="http://schemas.openxmlformats.org/officeDocument/2006/relationships/image" Target="../media/image94.png"/><Relationship Id="rId160" Type="http://schemas.openxmlformats.org/officeDocument/2006/relationships/image" Target="../media/image159.png"/><Relationship Id="rId165" Type="http://schemas.openxmlformats.org/officeDocument/2006/relationships/image" Target="../media/image164.png"/><Relationship Id="rId181" Type="http://schemas.openxmlformats.org/officeDocument/2006/relationships/image" Target="../media/image180.png"/><Relationship Id="rId186" Type="http://schemas.openxmlformats.org/officeDocument/2006/relationships/image" Target="../media/image185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64" Type="http://schemas.openxmlformats.org/officeDocument/2006/relationships/image" Target="../media/image63.png"/><Relationship Id="rId69" Type="http://schemas.openxmlformats.org/officeDocument/2006/relationships/image" Target="../media/image68.png"/><Relationship Id="rId113" Type="http://schemas.openxmlformats.org/officeDocument/2006/relationships/image" Target="../media/image112.png"/><Relationship Id="rId118" Type="http://schemas.openxmlformats.org/officeDocument/2006/relationships/image" Target="../media/image117.png"/><Relationship Id="rId134" Type="http://schemas.openxmlformats.org/officeDocument/2006/relationships/image" Target="../media/image133.png"/><Relationship Id="rId139" Type="http://schemas.openxmlformats.org/officeDocument/2006/relationships/image" Target="../media/image138.png"/><Relationship Id="rId80" Type="http://schemas.openxmlformats.org/officeDocument/2006/relationships/image" Target="../media/image79.png"/><Relationship Id="rId85" Type="http://schemas.openxmlformats.org/officeDocument/2006/relationships/image" Target="../media/image84.png"/><Relationship Id="rId150" Type="http://schemas.openxmlformats.org/officeDocument/2006/relationships/image" Target="../media/image149.png"/><Relationship Id="rId155" Type="http://schemas.openxmlformats.org/officeDocument/2006/relationships/image" Target="../media/image154.png"/><Relationship Id="rId171" Type="http://schemas.openxmlformats.org/officeDocument/2006/relationships/image" Target="../media/image170.png"/><Relationship Id="rId176" Type="http://schemas.openxmlformats.org/officeDocument/2006/relationships/image" Target="../media/image175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59" Type="http://schemas.openxmlformats.org/officeDocument/2006/relationships/image" Target="../media/image58.png"/><Relationship Id="rId103" Type="http://schemas.openxmlformats.org/officeDocument/2006/relationships/image" Target="../media/image102.png"/><Relationship Id="rId108" Type="http://schemas.openxmlformats.org/officeDocument/2006/relationships/image" Target="../media/image107.png"/><Relationship Id="rId124" Type="http://schemas.openxmlformats.org/officeDocument/2006/relationships/image" Target="../media/image123.png"/><Relationship Id="rId129" Type="http://schemas.openxmlformats.org/officeDocument/2006/relationships/image" Target="../media/image128.png"/><Relationship Id="rId54" Type="http://schemas.openxmlformats.org/officeDocument/2006/relationships/image" Target="../media/image53.png"/><Relationship Id="rId70" Type="http://schemas.openxmlformats.org/officeDocument/2006/relationships/image" Target="../media/image69.png"/><Relationship Id="rId75" Type="http://schemas.openxmlformats.org/officeDocument/2006/relationships/image" Target="../media/image74.png"/><Relationship Id="rId91" Type="http://schemas.openxmlformats.org/officeDocument/2006/relationships/image" Target="../media/image90.png"/><Relationship Id="rId96" Type="http://schemas.openxmlformats.org/officeDocument/2006/relationships/image" Target="../media/image95.png"/><Relationship Id="rId140" Type="http://schemas.openxmlformats.org/officeDocument/2006/relationships/image" Target="../media/image139.png"/><Relationship Id="rId145" Type="http://schemas.openxmlformats.org/officeDocument/2006/relationships/image" Target="../media/image144.png"/><Relationship Id="rId161" Type="http://schemas.openxmlformats.org/officeDocument/2006/relationships/image" Target="../media/image160.png"/><Relationship Id="rId166" Type="http://schemas.openxmlformats.org/officeDocument/2006/relationships/image" Target="../media/image165.png"/><Relationship Id="rId182" Type="http://schemas.openxmlformats.org/officeDocument/2006/relationships/image" Target="../media/image181.png"/><Relationship Id="rId187" Type="http://schemas.openxmlformats.org/officeDocument/2006/relationships/image" Target="../media/image18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49" Type="http://schemas.openxmlformats.org/officeDocument/2006/relationships/image" Target="../media/image48.png"/><Relationship Id="rId114" Type="http://schemas.openxmlformats.org/officeDocument/2006/relationships/image" Target="../media/image113.png"/><Relationship Id="rId119" Type="http://schemas.openxmlformats.org/officeDocument/2006/relationships/image" Target="../media/image118.png"/><Relationship Id="rId44" Type="http://schemas.openxmlformats.org/officeDocument/2006/relationships/image" Target="../media/image43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81" Type="http://schemas.openxmlformats.org/officeDocument/2006/relationships/image" Target="../media/image80.png"/><Relationship Id="rId86" Type="http://schemas.openxmlformats.org/officeDocument/2006/relationships/image" Target="../media/image85.png"/><Relationship Id="rId130" Type="http://schemas.openxmlformats.org/officeDocument/2006/relationships/image" Target="../media/image129.png"/><Relationship Id="rId135" Type="http://schemas.openxmlformats.org/officeDocument/2006/relationships/image" Target="../media/image134.png"/><Relationship Id="rId151" Type="http://schemas.openxmlformats.org/officeDocument/2006/relationships/image" Target="../media/image150.png"/><Relationship Id="rId156" Type="http://schemas.openxmlformats.org/officeDocument/2006/relationships/image" Target="../media/image155.png"/><Relationship Id="rId177" Type="http://schemas.openxmlformats.org/officeDocument/2006/relationships/image" Target="../media/image176.png"/><Relationship Id="rId172" Type="http://schemas.openxmlformats.org/officeDocument/2006/relationships/image" Target="../media/image171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Relationship Id="rId109" Type="http://schemas.openxmlformats.org/officeDocument/2006/relationships/image" Target="../media/image108.jpeg"/><Relationship Id="rId34" Type="http://schemas.openxmlformats.org/officeDocument/2006/relationships/image" Target="../media/image33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76" Type="http://schemas.openxmlformats.org/officeDocument/2006/relationships/image" Target="../media/image75.png"/><Relationship Id="rId97" Type="http://schemas.openxmlformats.org/officeDocument/2006/relationships/image" Target="../media/image96.png"/><Relationship Id="rId104" Type="http://schemas.openxmlformats.org/officeDocument/2006/relationships/image" Target="../media/image103.jpeg"/><Relationship Id="rId120" Type="http://schemas.openxmlformats.org/officeDocument/2006/relationships/image" Target="../media/image119.png"/><Relationship Id="rId125" Type="http://schemas.openxmlformats.org/officeDocument/2006/relationships/image" Target="../media/image124.png"/><Relationship Id="rId141" Type="http://schemas.openxmlformats.org/officeDocument/2006/relationships/image" Target="../media/image140.png"/><Relationship Id="rId146" Type="http://schemas.openxmlformats.org/officeDocument/2006/relationships/image" Target="../media/image145.png"/><Relationship Id="rId167" Type="http://schemas.openxmlformats.org/officeDocument/2006/relationships/image" Target="../media/image166.jpeg"/><Relationship Id="rId188" Type="http://schemas.openxmlformats.org/officeDocument/2006/relationships/image" Target="../media/image187.png"/><Relationship Id="rId7" Type="http://schemas.openxmlformats.org/officeDocument/2006/relationships/image" Target="../media/image6.png"/><Relationship Id="rId71" Type="http://schemas.openxmlformats.org/officeDocument/2006/relationships/image" Target="../media/image70.png"/><Relationship Id="rId92" Type="http://schemas.openxmlformats.org/officeDocument/2006/relationships/image" Target="../media/image91.png"/><Relationship Id="rId162" Type="http://schemas.openxmlformats.org/officeDocument/2006/relationships/image" Target="../media/image161.png"/><Relationship Id="rId183" Type="http://schemas.openxmlformats.org/officeDocument/2006/relationships/image" Target="../media/image182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24" Type="http://schemas.openxmlformats.org/officeDocument/2006/relationships/image" Target="../media/image23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66" Type="http://schemas.openxmlformats.org/officeDocument/2006/relationships/image" Target="../media/image65.png"/><Relationship Id="rId87" Type="http://schemas.openxmlformats.org/officeDocument/2006/relationships/image" Target="../media/image86.png"/><Relationship Id="rId110" Type="http://schemas.openxmlformats.org/officeDocument/2006/relationships/image" Target="../media/image109.jpeg"/><Relationship Id="rId115" Type="http://schemas.openxmlformats.org/officeDocument/2006/relationships/image" Target="../media/image114.png"/><Relationship Id="rId131" Type="http://schemas.openxmlformats.org/officeDocument/2006/relationships/image" Target="../media/image130.png"/><Relationship Id="rId136" Type="http://schemas.openxmlformats.org/officeDocument/2006/relationships/image" Target="../media/image135.png"/><Relationship Id="rId157" Type="http://schemas.openxmlformats.org/officeDocument/2006/relationships/image" Target="../media/image156.png"/><Relationship Id="rId178" Type="http://schemas.openxmlformats.org/officeDocument/2006/relationships/image" Target="../media/image177.png"/><Relationship Id="rId61" Type="http://schemas.openxmlformats.org/officeDocument/2006/relationships/image" Target="../media/image60.png"/><Relationship Id="rId82" Type="http://schemas.openxmlformats.org/officeDocument/2006/relationships/image" Target="../media/image81.png"/><Relationship Id="rId152" Type="http://schemas.openxmlformats.org/officeDocument/2006/relationships/image" Target="../media/image151.png"/><Relationship Id="rId173" Type="http://schemas.openxmlformats.org/officeDocument/2006/relationships/image" Target="../media/image172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56" Type="http://schemas.openxmlformats.org/officeDocument/2006/relationships/image" Target="../media/image55.png"/><Relationship Id="rId77" Type="http://schemas.openxmlformats.org/officeDocument/2006/relationships/image" Target="../media/image76.png"/><Relationship Id="rId100" Type="http://schemas.openxmlformats.org/officeDocument/2006/relationships/image" Target="../media/image99.png"/><Relationship Id="rId105" Type="http://schemas.openxmlformats.org/officeDocument/2006/relationships/image" Target="../media/image104.jpeg"/><Relationship Id="rId126" Type="http://schemas.openxmlformats.org/officeDocument/2006/relationships/image" Target="../media/image125.png"/><Relationship Id="rId147" Type="http://schemas.openxmlformats.org/officeDocument/2006/relationships/image" Target="../media/image146.png"/><Relationship Id="rId168" Type="http://schemas.openxmlformats.org/officeDocument/2006/relationships/image" Target="../media/image167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72" Type="http://schemas.openxmlformats.org/officeDocument/2006/relationships/image" Target="../media/image71.png"/><Relationship Id="rId93" Type="http://schemas.openxmlformats.org/officeDocument/2006/relationships/image" Target="../media/image92.png"/><Relationship Id="rId98" Type="http://schemas.openxmlformats.org/officeDocument/2006/relationships/image" Target="../media/image97.jpeg"/><Relationship Id="rId121" Type="http://schemas.openxmlformats.org/officeDocument/2006/relationships/image" Target="../media/image120.png"/><Relationship Id="rId142" Type="http://schemas.openxmlformats.org/officeDocument/2006/relationships/image" Target="../media/image141.png"/><Relationship Id="rId163" Type="http://schemas.openxmlformats.org/officeDocument/2006/relationships/image" Target="../media/image162.png"/><Relationship Id="rId184" Type="http://schemas.openxmlformats.org/officeDocument/2006/relationships/image" Target="../media/image183.png"/><Relationship Id="rId189" Type="http://schemas.openxmlformats.org/officeDocument/2006/relationships/image" Target="../media/image188.png"/><Relationship Id="rId3" Type="http://schemas.openxmlformats.org/officeDocument/2006/relationships/image" Target="../media/image2.png"/><Relationship Id="rId25" Type="http://schemas.openxmlformats.org/officeDocument/2006/relationships/image" Target="../media/image24.png"/><Relationship Id="rId46" Type="http://schemas.openxmlformats.org/officeDocument/2006/relationships/image" Target="../media/image45.png"/><Relationship Id="rId67" Type="http://schemas.openxmlformats.org/officeDocument/2006/relationships/image" Target="../media/image66.png"/><Relationship Id="rId116" Type="http://schemas.openxmlformats.org/officeDocument/2006/relationships/image" Target="../media/image115.jpeg"/><Relationship Id="rId137" Type="http://schemas.openxmlformats.org/officeDocument/2006/relationships/image" Target="../media/image136.png"/><Relationship Id="rId158" Type="http://schemas.openxmlformats.org/officeDocument/2006/relationships/image" Target="../media/image157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62" Type="http://schemas.openxmlformats.org/officeDocument/2006/relationships/image" Target="../media/image61.png"/><Relationship Id="rId83" Type="http://schemas.openxmlformats.org/officeDocument/2006/relationships/image" Target="../media/image82.png"/><Relationship Id="rId88" Type="http://schemas.openxmlformats.org/officeDocument/2006/relationships/image" Target="../media/image87.png"/><Relationship Id="rId111" Type="http://schemas.openxmlformats.org/officeDocument/2006/relationships/image" Target="../media/image110.png"/><Relationship Id="rId132" Type="http://schemas.openxmlformats.org/officeDocument/2006/relationships/image" Target="../media/image131.png"/><Relationship Id="rId153" Type="http://schemas.openxmlformats.org/officeDocument/2006/relationships/image" Target="../media/image152.png"/><Relationship Id="rId174" Type="http://schemas.openxmlformats.org/officeDocument/2006/relationships/image" Target="../media/image173.png"/><Relationship Id="rId179" Type="http://schemas.openxmlformats.org/officeDocument/2006/relationships/image" Target="../media/image178.png"/><Relationship Id="rId15" Type="http://schemas.openxmlformats.org/officeDocument/2006/relationships/image" Target="../media/image14.png"/><Relationship Id="rId36" Type="http://schemas.openxmlformats.org/officeDocument/2006/relationships/image" Target="../media/image35.png"/><Relationship Id="rId57" Type="http://schemas.openxmlformats.org/officeDocument/2006/relationships/image" Target="../media/image56.png"/><Relationship Id="rId106" Type="http://schemas.openxmlformats.org/officeDocument/2006/relationships/image" Target="../media/image105.jpeg"/><Relationship Id="rId127" Type="http://schemas.openxmlformats.org/officeDocument/2006/relationships/image" Target="../media/image12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52" Type="http://schemas.openxmlformats.org/officeDocument/2006/relationships/image" Target="../media/image51.png"/><Relationship Id="rId73" Type="http://schemas.openxmlformats.org/officeDocument/2006/relationships/image" Target="../media/image72.png"/><Relationship Id="rId78" Type="http://schemas.openxmlformats.org/officeDocument/2006/relationships/image" Target="../media/image77.png"/><Relationship Id="rId94" Type="http://schemas.openxmlformats.org/officeDocument/2006/relationships/image" Target="../media/image93.png"/><Relationship Id="rId99" Type="http://schemas.openxmlformats.org/officeDocument/2006/relationships/image" Target="../media/image98.jpeg"/><Relationship Id="rId101" Type="http://schemas.openxmlformats.org/officeDocument/2006/relationships/image" Target="../media/image100.png"/><Relationship Id="rId122" Type="http://schemas.openxmlformats.org/officeDocument/2006/relationships/image" Target="../media/image121.png"/><Relationship Id="rId143" Type="http://schemas.openxmlformats.org/officeDocument/2006/relationships/image" Target="../media/image142.png"/><Relationship Id="rId148" Type="http://schemas.openxmlformats.org/officeDocument/2006/relationships/image" Target="../media/image147.png"/><Relationship Id="rId164" Type="http://schemas.openxmlformats.org/officeDocument/2006/relationships/image" Target="../media/image163.png"/><Relationship Id="rId169" Type="http://schemas.openxmlformats.org/officeDocument/2006/relationships/image" Target="../media/image168.png"/><Relationship Id="rId185" Type="http://schemas.openxmlformats.org/officeDocument/2006/relationships/image" Target="../media/image18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80" Type="http://schemas.openxmlformats.org/officeDocument/2006/relationships/image" Target="../media/image17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200.png"/><Relationship Id="rId18" Type="http://schemas.openxmlformats.org/officeDocument/2006/relationships/image" Target="../media/image205.png"/><Relationship Id="rId26" Type="http://schemas.openxmlformats.org/officeDocument/2006/relationships/image" Target="../media/image213.png"/><Relationship Id="rId39" Type="http://schemas.openxmlformats.org/officeDocument/2006/relationships/image" Target="../media/image226.png"/><Relationship Id="rId3" Type="http://schemas.openxmlformats.org/officeDocument/2006/relationships/image" Target="../media/image190.png"/><Relationship Id="rId21" Type="http://schemas.openxmlformats.org/officeDocument/2006/relationships/image" Target="../media/image208.png"/><Relationship Id="rId34" Type="http://schemas.openxmlformats.org/officeDocument/2006/relationships/image" Target="../media/image221.png"/><Relationship Id="rId7" Type="http://schemas.openxmlformats.org/officeDocument/2006/relationships/image" Target="../media/image194.png"/><Relationship Id="rId12" Type="http://schemas.openxmlformats.org/officeDocument/2006/relationships/image" Target="../media/image199.png"/><Relationship Id="rId17" Type="http://schemas.openxmlformats.org/officeDocument/2006/relationships/image" Target="../media/image204.png"/><Relationship Id="rId25" Type="http://schemas.openxmlformats.org/officeDocument/2006/relationships/image" Target="../media/image212.png"/><Relationship Id="rId33" Type="http://schemas.openxmlformats.org/officeDocument/2006/relationships/image" Target="../media/image220.png"/><Relationship Id="rId38" Type="http://schemas.openxmlformats.org/officeDocument/2006/relationships/image" Target="../media/image225.png"/><Relationship Id="rId2" Type="http://schemas.openxmlformats.org/officeDocument/2006/relationships/image" Target="../media/image189.png"/><Relationship Id="rId16" Type="http://schemas.openxmlformats.org/officeDocument/2006/relationships/image" Target="../media/image203.png"/><Relationship Id="rId20" Type="http://schemas.openxmlformats.org/officeDocument/2006/relationships/image" Target="../media/image207.png"/><Relationship Id="rId29" Type="http://schemas.openxmlformats.org/officeDocument/2006/relationships/image" Target="../media/image216.png"/><Relationship Id="rId41" Type="http://schemas.openxmlformats.org/officeDocument/2006/relationships/image" Target="../media/image2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3.png"/><Relationship Id="rId11" Type="http://schemas.openxmlformats.org/officeDocument/2006/relationships/image" Target="../media/image198.png"/><Relationship Id="rId24" Type="http://schemas.openxmlformats.org/officeDocument/2006/relationships/image" Target="../media/image211.png"/><Relationship Id="rId32" Type="http://schemas.openxmlformats.org/officeDocument/2006/relationships/image" Target="../media/image219.png"/><Relationship Id="rId37" Type="http://schemas.openxmlformats.org/officeDocument/2006/relationships/image" Target="../media/image224.png"/><Relationship Id="rId40" Type="http://schemas.openxmlformats.org/officeDocument/2006/relationships/image" Target="../media/image227.png"/><Relationship Id="rId5" Type="http://schemas.openxmlformats.org/officeDocument/2006/relationships/image" Target="../media/image192.png"/><Relationship Id="rId15" Type="http://schemas.openxmlformats.org/officeDocument/2006/relationships/image" Target="../media/image202.png"/><Relationship Id="rId23" Type="http://schemas.openxmlformats.org/officeDocument/2006/relationships/image" Target="../media/image210.png"/><Relationship Id="rId28" Type="http://schemas.openxmlformats.org/officeDocument/2006/relationships/image" Target="../media/image215.png"/><Relationship Id="rId36" Type="http://schemas.openxmlformats.org/officeDocument/2006/relationships/image" Target="../media/image223.png"/><Relationship Id="rId10" Type="http://schemas.openxmlformats.org/officeDocument/2006/relationships/image" Target="../media/image197.png"/><Relationship Id="rId19" Type="http://schemas.openxmlformats.org/officeDocument/2006/relationships/image" Target="../media/image206.png"/><Relationship Id="rId31" Type="http://schemas.openxmlformats.org/officeDocument/2006/relationships/image" Target="../media/image218.png"/><Relationship Id="rId4" Type="http://schemas.openxmlformats.org/officeDocument/2006/relationships/image" Target="../media/image191.png"/><Relationship Id="rId9" Type="http://schemas.openxmlformats.org/officeDocument/2006/relationships/image" Target="../media/image196.png"/><Relationship Id="rId14" Type="http://schemas.openxmlformats.org/officeDocument/2006/relationships/image" Target="../media/image201.png"/><Relationship Id="rId22" Type="http://schemas.openxmlformats.org/officeDocument/2006/relationships/image" Target="../media/image209.png"/><Relationship Id="rId27" Type="http://schemas.openxmlformats.org/officeDocument/2006/relationships/image" Target="../media/image214.png"/><Relationship Id="rId30" Type="http://schemas.openxmlformats.org/officeDocument/2006/relationships/image" Target="../media/image217.png"/><Relationship Id="rId35" Type="http://schemas.openxmlformats.org/officeDocument/2006/relationships/image" Target="../media/image2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5.png"/><Relationship Id="rId13" Type="http://schemas.openxmlformats.org/officeDocument/2006/relationships/image" Target="../media/image240.jpeg"/><Relationship Id="rId18" Type="http://schemas.openxmlformats.org/officeDocument/2006/relationships/image" Target="../media/image245.jpeg"/><Relationship Id="rId3" Type="http://schemas.openxmlformats.org/officeDocument/2006/relationships/image" Target="../media/image230.png"/><Relationship Id="rId21" Type="http://schemas.openxmlformats.org/officeDocument/2006/relationships/image" Target="../media/image248.jpeg"/><Relationship Id="rId7" Type="http://schemas.openxmlformats.org/officeDocument/2006/relationships/image" Target="../media/image234.png"/><Relationship Id="rId12" Type="http://schemas.openxmlformats.org/officeDocument/2006/relationships/image" Target="../media/image239.jpeg"/><Relationship Id="rId17" Type="http://schemas.openxmlformats.org/officeDocument/2006/relationships/image" Target="../media/image244.jpeg"/><Relationship Id="rId2" Type="http://schemas.openxmlformats.org/officeDocument/2006/relationships/image" Target="../media/image229.png"/><Relationship Id="rId16" Type="http://schemas.openxmlformats.org/officeDocument/2006/relationships/image" Target="../media/image243.jpeg"/><Relationship Id="rId20" Type="http://schemas.openxmlformats.org/officeDocument/2006/relationships/image" Target="../media/image2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3.jpeg"/><Relationship Id="rId11" Type="http://schemas.openxmlformats.org/officeDocument/2006/relationships/image" Target="../media/image238.jpeg"/><Relationship Id="rId24" Type="http://schemas.openxmlformats.org/officeDocument/2006/relationships/image" Target="../media/image251.jpeg"/><Relationship Id="rId5" Type="http://schemas.openxmlformats.org/officeDocument/2006/relationships/image" Target="../media/image232.jpeg"/><Relationship Id="rId15" Type="http://schemas.openxmlformats.org/officeDocument/2006/relationships/image" Target="../media/image242.png"/><Relationship Id="rId23" Type="http://schemas.openxmlformats.org/officeDocument/2006/relationships/image" Target="../media/image250.jpeg"/><Relationship Id="rId10" Type="http://schemas.openxmlformats.org/officeDocument/2006/relationships/image" Target="../media/image237.png"/><Relationship Id="rId19" Type="http://schemas.openxmlformats.org/officeDocument/2006/relationships/image" Target="../media/image246.png"/><Relationship Id="rId4" Type="http://schemas.openxmlformats.org/officeDocument/2006/relationships/image" Target="../media/image231.png"/><Relationship Id="rId9" Type="http://schemas.openxmlformats.org/officeDocument/2006/relationships/image" Target="../media/image236.jpeg"/><Relationship Id="rId14" Type="http://schemas.openxmlformats.org/officeDocument/2006/relationships/image" Target="../media/image241.png"/><Relationship Id="rId22" Type="http://schemas.openxmlformats.org/officeDocument/2006/relationships/image" Target="../media/image24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8.png"/><Relationship Id="rId13" Type="http://schemas.openxmlformats.org/officeDocument/2006/relationships/image" Target="../media/image263.png"/><Relationship Id="rId18" Type="http://schemas.openxmlformats.org/officeDocument/2006/relationships/image" Target="../media/image268.png"/><Relationship Id="rId26" Type="http://schemas.openxmlformats.org/officeDocument/2006/relationships/image" Target="../media/image276.png"/><Relationship Id="rId39" Type="http://schemas.openxmlformats.org/officeDocument/2006/relationships/image" Target="../media/image289.png"/><Relationship Id="rId3" Type="http://schemas.openxmlformats.org/officeDocument/2006/relationships/image" Target="../media/image253.png"/><Relationship Id="rId21" Type="http://schemas.openxmlformats.org/officeDocument/2006/relationships/image" Target="../media/image271.png"/><Relationship Id="rId34" Type="http://schemas.openxmlformats.org/officeDocument/2006/relationships/image" Target="../media/image284.png"/><Relationship Id="rId42" Type="http://schemas.openxmlformats.org/officeDocument/2006/relationships/image" Target="../media/image292.png"/><Relationship Id="rId47" Type="http://schemas.openxmlformats.org/officeDocument/2006/relationships/image" Target="../media/image297.png"/><Relationship Id="rId7" Type="http://schemas.openxmlformats.org/officeDocument/2006/relationships/image" Target="../media/image257.png"/><Relationship Id="rId12" Type="http://schemas.openxmlformats.org/officeDocument/2006/relationships/image" Target="../media/image262.png"/><Relationship Id="rId17" Type="http://schemas.openxmlformats.org/officeDocument/2006/relationships/image" Target="../media/image267.png"/><Relationship Id="rId25" Type="http://schemas.openxmlformats.org/officeDocument/2006/relationships/image" Target="../media/image275.png"/><Relationship Id="rId33" Type="http://schemas.openxmlformats.org/officeDocument/2006/relationships/image" Target="../media/image283.png"/><Relationship Id="rId38" Type="http://schemas.openxmlformats.org/officeDocument/2006/relationships/image" Target="../media/image288.png"/><Relationship Id="rId46" Type="http://schemas.openxmlformats.org/officeDocument/2006/relationships/image" Target="../media/image296.png"/><Relationship Id="rId2" Type="http://schemas.openxmlformats.org/officeDocument/2006/relationships/image" Target="../media/image252.png"/><Relationship Id="rId16" Type="http://schemas.openxmlformats.org/officeDocument/2006/relationships/image" Target="../media/image266.png"/><Relationship Id="rId20" Type="http://schemas.openxmlformats.org/officeDocument/2006/relationships/image" Target="../media/image270.png"/><Relationship Id="rId29" Type="http://schemas.openxmlformats.org/officeDocument/2006/relationships/image" Target="../media/image279.png"/><Relationship Id="rId41" Type="http://schemas.openxmlformats.org/officeDocument/2006/relationships/image" Target="../media/image2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6.png"/><Relationship Id="rId11" Type="http://schemas.openxmlformats.org/officeDocument/2006/relationships/image" Target="../media/image261.png"/><Relationship Id="rId24" Type="http://schemas.openxmlformats.org/officeDocument/2006/relationships/image" Target="../media/image274.png"/><Relationship Id="rId32" Type="http://schemas.openxmlformats.org/officeDocument/2006/relationships/image" Target="../media/image282.png"/><Relationship Id="rId37" Type="http://schemas.openxmlformats.org/officeDocument/2006/relationships/image" Target="../media/image287.png"/><Relationship Id="rId40" Type="http://schemas.openxmlformats.org/officeDocument/2006/relationships/image" Target="../media/image290.png"/><Relationship Id="rId45" Type="http://schemas.openxmlformats.org/officeDocument/2006/relationships/image" Target="../media/image295.png"/><Relationship Id="rId5" Type="http://schemas.openxmlformats.org/officeDocument/2006/relationships/image" Target="../media/image255.png"/><Relationship Id="rId15" Type="http://schemas.openxmlformats.org/officeDocument/2006/relationships/image" Target="../media/image265.png"/><Relationship Id="rId23" Type="http://schemas.openxmlformats.org/officeDocument/2006/relationships/image" Target="../media/image273.png"/><Relationship Id="rId28" Type="http://schemas.openxmlformats.org/officeDocument/2006/relationships/image" Target="../media/image278.png"/><Relationship Id="rId36" Type="http://schemas.openxmlformats.org/officeDocument/2006/relationships/image" Target="../media/image286.png"/><Relationship Id="rId10" Type="http://schemas.openxmlformats.org/officeDocument/2006/relationships/image" Target="../media/image260.png"/><Relationship Id="rId19" Type="http://schemas.openxmlformats.org/officeDocument/2006/relationships/image" Target="../media/image269.png"/><Relationship Id="rId31" Type="http://schemas.openxmlformats.org/officeDocument/2006/relationships/image" Target="../media/image281.png"/><Relationship Id="rId44" Type="http://schemas.openxmlformats.org/officeDocument/2006/relationships/image" Target="../media/image294.png"/><Relationship Id="rId4" Type="http://schemas.openxmlformats.org/officeDocument/2006/relationships/image" Target="../media/image254.png"/><Relationship Id="rId9" Type="http://schemas.openxmlformats.org/officeDocument/2006/relationships/image" Target="../media/image259.png"/><Relationship Id="rId14" Type="http://schemas.openxmlformats.org/officeDocument/2006/relationships/image" Target="../media/image264.png"/><Relationship Id="rId22" Type="http://schemas.openxmlformats.org/officeDocument/2006/relationships/image" Target="../media/image272.png"/><Relationship Id="rId27" Type="http://schemas.openxmlformats.org/officeDocument/2006/relationships/image" Target="../media/image277.png"/><Relationship Id="rId30" Type="http://schemas.openxmlformats.org/officeDocument/2006/relationships/image" Target="../media/image280.png"/><Relationship Id="rId35" Type="http://schemas.openxmlformats.org/officeDocument/2006/relationships/image" Target="../media/image285.png"/><Relationship Id="rId43" Type="http://schemas.openxmlformats.org/officeDocument/2006/relationships/image" Target="../media/image293.png"/><Relationship Id="rId48" Type="http://schemas.openxmlformats.org/officeDocument/2006/relationships/image" Target="../media/image29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5.png"/><Relationship Id="rId13" Type="http://schemas.openxmlformats.org/officeDocument/2006/relationships/image" Target="../media/image310.png"/><Relationship Id="rId18" Type="http://schemas.openxmlformats.org/officeDocument/2006/relationships/image" Target="../media/image315.png"/><Relationship Id="rId26" Type="http://schemas.openxmlformats.org/officeDocument/2006/relationships/image" Target="../media/image323.png"/><Relationship Id="rId3" Type="http://schemas.openxmlformats.org/officeDocument/2006/relationships/image" Target="../media/image300.png"/><Relationship Id="rId21" Type="http://schemas.openxmlformats.org/officeDocument/2006/relationships/image" Target="../media/image318.png"/><Relationship Id="rId34" Type="http://schemas.openxmlformats.org/officeDocument/2006/relationships/image" Target="../media/image331.png"/><Relationship Id="rId7" Type="http://schemas.openxmlformats.org/officeDocument/2006/relationships/image" Target="../media/image304.png"/><Relationship Id="rId12" Type="http://schemas.openxmlformats.org/officeDocument/2006/relationships/image" Target="../media/image309.png"/><Relationship Id="rId17" Type="http://schemas.openxmlformats.org/officeDocument/2006/relationships/image" Target="../media/image314.png"/><Relationship Id="rId25" Type="http://schemas.openxmlformats.org/officeDocument/2006/relationships/image" Target="../media/image322.png"/><Relationship Id="rId33" Type="http://schemas.openxmlformats.org/officeDocument/2006/relationships/image" Target="../media/image330.png"/><Relationship Id="rId2" Type="http://schemas.openxmlformats.org/officeDocument/2006/relationships/image" Target="../media/image299.png"/><Relationship Id="rId16" Type="http://schemas.openxmlformats.org/officeDocument/2006/relationships/image" Target="../media/image313.png"/><Relationship Id="rId20" Type="http://schemas.openxmlformats.org/officeDocument/2006/relationships/image" Target="../media/image317.png"/><Relationship Id="rId29" Type="http://schemas.openxmlformats.org/officeDocument/2006/relationships/image" Target="../media/image3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3.png"/><Relationship Id="rId11" Type="http://schemas.openxmlformats.org/officeDocument/2006/relationships/image" Target="../media/image308.png"/><Relationship Id="rId24" Type="http://schemas.openxmlformats.org/officeDocument/2006/relationships/image" Target="../media/image321.png"/><Relationship Id="rId32" Type="http://schemas.openxmlformats.org/officeDocument/2006/relationships/image" Target="../media/image329.png"/><Relationship Id="rId5" Type="http://schemas.openxmlformats.org/officeDocument/2006/relationships/image" Target="../media/image302.png"/><Relationship Id="rId15" Type="http://schemas.openxmlformats.org/officeDocument/2006/relationships/image" Target="../media/image312.png"/><Relationship Id="rId23" Type="http://schemas.openxmlformats.org/officeDocument/2006/relationships/image" Target="../media/image320.png"/><Relationship Id="rId28" Type="http://schemas.openxmlformats.org/officeDocument/2006/relationships/image" Target="../media/image325.png"/><Relationship Id="rId10" Type="http://schemas.openxmlformats.org/officeDocument/2006/relationships/image" Target="../media/image307.png"/><Relationship Id="rId19" Type="http://schemas.openxmlformats.org/officeDocument/2006/relationships/image" Target="../media/image316.png"/><Relationship Id="rId31" Type="http://schemas.openxmlformats.org/officeDocument/2006/relationships/image" Target="../media/image328.png"/><Relationship Id="rId4" Type="http://schemas.openxmlformats.org/officeDocument/2006/relationships/image" Target="../media/image301.png"/><Relationship Id="rId9" Type="http://schemas.openxmlformats.org/officeDocument/2006/relationships/image" Target="../media/image306.png"/><Relationship Id="rId14" Type="http://schemas.openxmlformats.org/officeDocument/2006/relationships/image" Target="../media/image311.png"/><Relationship Id="rId22" Type="http://schemas.openxmlformats.org/officeDocument/2006/relationships/image" Target="../media/image319.png"/><Relationship Id="rId27" Type="http://schemas.openxmlformats.org/officeDocument/2006/relationships/image" Target="../media/image324.png"/><Relationship Id="rId30" Type="http://schemas.openxmlformats.org/officeDocument/2006/relationships/image" Target="../media/image32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8.png"/><Relationship Id="rId13" Type="http://schemas.openxmlformats.org/officeDocument/2006/relationships/image" Target="../media/image343.png"/><Relationship Id="rId18" Type="http://schemas.openxmlformats.org/officeDocument/2006/relationships/image" Target="../media/image348.png"/><Relationship Id="rId26" Type="http://schemas.openxmlformats.org/officeDocument/2006/relationships/image" Target="../media/image356.png"/><Relationship Id="rId3" Type="http://schemas.openxmlformats.org/officeDocument/2006/relationships/image" Target="../media/image333.png"/><Relationship Id="rId21" Type="http://schemas.openxmlformats.org/officeDocument/2006/relationships/image" Target="../media/image351.png"/><Relationship Id="rId34" Type="http://schemas.openxmlformats.org/officeDocument/2006/relationships/image" Target="../media/image364.png"/><Relationship Id="rId7" Type="http://schemas.openxmlformats.org/officeDocument/2006/relationships/image" Target="../media/image337.png"/><Relationship Id="rId12" Type="http://schemas.openxmlformats.org/officeDocument/2006/relationships/image" Target="../media/image342.png"/><Relationship Id="rId17" Type="http://schemas.openxmlformats.org/officeDocument/2006/relationships/image" Target="../media/image347.png"/><Relationship Id="rId25" Type="http://schemas.openxmlformats.org/officeDocument/2006/relationships/image" Target="../media/image355.png"/><Relationship Id="rId33" Type="http://schemas.openxmlformats.org/officeDocument/2006/relationships/image" Target="../media/image363.png"/><Relationship Id="rId2" Type="http://schemas.openxmlformats.org/officeDocument/2006/relationships/image" Target="../media/image332.png"/><Relationship Id="rId16" Type="http://schemas.openxmlformats.org/officeDocument/2006/relationships/image" Target="../media/image346.png"/><Relationship Id="rId20" Type="http://schemas.openxmlformats.org/officeDocument/2006/relationships/image" Target="../media/image350.png"/><Relationship Id="rId29" Type="http://schemas.openxmlformats.org/officeDocument/2006/relationships/image" Target="../media/image35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6.png"/><Relationship Id="rId11" Type="http://schemas.openxmlformats.org/officeDocument/2006/relationships/image" Target="../media/image341.png"/><Relationship Id="rId24" Type="http://schemas.openxmlformats.org/officeDocument/2006/relationships/image" Target="../media/image354.png"/><Relationship Id="rId32" Type="http://schemas.openxmlformats.org/officeDocument/2006/relationships/image" Target="../media/image362.png"/><Relationship Id="rId5" Type="http://schemas.openxmlformats.org/officeDocument/2006/relationships/image" Target="../media/image335.png"/><Relationship Id="rId15" Type="http://schemas.openxmlformats.org/officeDocument/2006/relationships/image" Target="../media/image345.png"/><Relationship Id="rId23" Type="http://schemas.openxmlformats.org/officeDocument/2006/relationships/image" Target="../media/image353.png"/><Relationship Id="rId28" Type="http://schemas.openxmlformats.org/officeDocument/2006/relationships/image" Target="../media/image358.png"/><Relationship Id="rId10" Type="http://schemas.openxmlformats.org/officeDocument/2006/relationships/image" Target="../media/image340.png"/><Relationship Id="rId19" Type="http://schemas.openxmlformats.org/officeDocument/2006/relationships/image" Target="../media/image349.png"/><Relationship Id="rId31" Type="http://schemas.openxmlformats.org/officeDocument/2006/relationships/image" Target="../media/image361.png"/><Relationship Id="rId4" Type="http://schemas.openxmlformats.org/officeDocument/2006/relationships/image" Target="../media/image334.png"/><Relationship Id="rId9" Type="http://schemas.openxmlformats.org/officeDocument/2006/relationships/image" Target="../media/image339.png"/><Relationship Id="rId14" Type="http://schemas.openxmlformats.org/officeDocument/2006/relationships/image" Target="../media/image344.png"/><Relationship Id="rId22" Type="http://schemas.openxmlformats.org/officeDocument/2006/relationships/image" Target="../media/image352.png"/><Relationship Id="rId27" Type="http://schemas.openxmlformats.org/officeDocument/2006/relationships/image" Target="../media/image357.png"/><Relationship Id="rId30" Type="http://schemas.openxmlformats.org/officeDocument/2006/relationships/image" Target="../media/image360.png"/><Relationship Id="rId35" Type="http://schemas.openxmlformats.org/officeDocument/2006/relationships/image" Target="../media/image3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20499" y="267226"/>
            <a:ext cx="9763917" cy="950064"/>
            <a:chOff x="120499" y="267226"/>
            <a:chExt cx="9763917" cy="950064"/>
          </a:xfrm>
        </p:grpSpPr>
        <p:pic>
          <p:nvPicPr>
            <p:cNvPr id="2" name="Picture 1" descr="NBK-2232-d79ee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856" y="393568"/>
              <a:ext cx="88900" cy="423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232-d79fac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0499" y="292746"/>
              <a:ext cx="568742" cy="6442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232-d79fc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651" y="337555"/>
              <a:ext cx="486811" cy="6375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232-d79ff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09547" y="698894"/>
              <a:ext cx="139371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232-d7a029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7962" y="677837"/>
              <a:ext cx="307826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232-d7a048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6132" y="619606"/>
              <a:ext cx="291702" cy="2999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232-d7a067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0242" y="393568"/>
              <a:ext cx="88900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232-d7a096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9851" y="347361"/>
              <a:ext cx="252445" cy="5961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232-d7a0b5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84858" y="611719"/>
              <a:ext cx="234570" cy="3073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232-d7a0d4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0366" y="593609"/>
              <a:ext cx="213070" cy="3008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232-d7a103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4799" y="267226"/>
              <a:ext cx="319544" cy="6417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232-d7a122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7889" y="562024"/>
              <a:ext cx="213070" cy="3320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232-d7a142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75131" y="635723"/>
              <a:ext cx="239979" cy="2726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232-d7a170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4924" y="404096"/>
              <a:ext cx="88900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232-d7a190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36387" y="551495"/>
              <a:ext cx="307826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232-d7a1af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20656" y="393568"/>
              <a:ext cx="244655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232-d7a1de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99641" y="634940"/>
              <a:ext cx="244655" cy="3266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232-d7a1fd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07157" y="572552"/>
              <a:ext cx="279295" cy="3425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232-d7a22c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95985" y="625195"/>
              <a:ext cx="88900" cy="2972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232-d7a25a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15579" y="488324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232-d7a27a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0321" y="593609"/>
              <a:ext cx="260011" cy="3362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232-d7a299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9445" y="359942"/>
              <a:ext cx="228270" cy="5520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232-d7a2c8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63060" y="656780"/>
              <a:ext cx="223599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232-d7a2e7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7280" y="656780"/>
              <a:ext cx="209948" cy="2364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232-d7a306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4200" y="651147"/>
              <a:ext cx="248645" cy="2271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232-d7a344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15827" y="638387"/>
              <a:ext cx="234127" cy="2209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232-d7a373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6397" y="677837"/>
              <a:ext cx="149899" cy="170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232-d7a3b2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1112" y="667309"/>
              <a:ext cx="318355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232-d7a3d1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5952" y="625195"/>
              <a:ext cx="88900" cy="265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232-d7a400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6480" y="509381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232-d7a42e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9122" y="624906"/>
              <a:ext cx="262396" cy="2765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232-d7a44e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16076" y="435682"/>
              <a:ext cx="107784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232-d7a46d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9734" y="614666"/>
              <a:ext cx="328884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232-d7a49c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37408" y="372511"/>
              <a:ext cx="439178" cy="5371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232-d7a4bb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85184" y="588500"/>
              <a:ext cx="390230" cy="3339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232-d7a4ea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66277" y="625195"/>
              <a:ext cx="261067" cy="309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232-d7a509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58438" y="589360"/>
              <a:ext cx="202541" cy="3037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232-d7a528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7952" y="642226"/>
              <a:ext cx="234127" cy="2697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232-d7a557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0107" y="677837"/>
              <a:ext cx="97256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232-d7a576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90107" y="51991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232-d7a595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6449" y="633401"/>
              <a:ext cx="265712" cy="2492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232-d7a5d4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90149" y="624801"/>
              <a:ext cx="443707" cy="5609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232-d7a5f3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95516" y="85682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95" name="Group 94"/>
          <p:cNvGrpSpPr/>
          <p:nvPr/>
        </p:nvGrpSpPr>
        <p:grpSpPr>
          <a:xfrm>
            <a:off x="103587" y="2282098"/>
            <a:ext cx="9687915" cy="1256792"/>
            <a:chOff x="103587" y="2282098"/>
            <a:chExt cx="9687915" cy="1256792"/>
          </a:xfrm>
        </p:grpSpPr>
        <p:pic>
          <p:nvPicPr>
            <p:cNvPr id="46" name="Picture 45" descr="NBK-2232-d7a660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0711" y="2378255"/>
              <a:ext cx="372278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232-d7a68f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587" y="2327790"/>
              <a:ext cx="684539" cy="7195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232-d7a6ae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9485" y="2420370"/>
              <a:ext cx="97064" cy="423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232-d7a6dd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0307" y="2378255"/>
              <a:ext cx="455225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232-d7a6fc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81976" y="2367727"/>
              <a:ext cx="502940" cy="4833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2232-d7a74a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4872" y="2541122"/>
              <a:ext cx="308030" cy="3103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2232-d7a788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6533" y="2346670"/>
              <a:ext cx="96606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2232-d7a7b7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4031" y="2282098"/>
              <a:ext cx="282849" cy="6175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2232-d7a7d6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0418" y="2294027"/>
              <a:ext cx="281830" cy="5512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2232-d7a805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11415" y="2575524"/>
              <a:ext cx="227042" cy="2535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2232-d7a834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31985" y="2567769"/>
              <a:ext cx="220553" cy="2681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2232-d7a853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71045" y="2543939"/>
              <a:ext cx="267265" cy="289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2232-d7a882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6458" y="2553257"/>
              <a:ext cx="325997" cy="3205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2232-d7a8b1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58999" y="2306320"/>
              <a:ext cx="273484" cy="5798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2232-d7a8ef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1135" y="2599354"/>
              <a:ext cx="187876" cy="2568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2232-d7a91e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6380" y="2578297"/>
              <a:ext cx="316535" cy="2780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2232-d7a94d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61706" y="2587939"/>
              <a:ext cx="234127" cy="3100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2232-d7a97c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48212" y="2357199"/>
              <a:ext cx="100519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2232-d7a9aa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0733" y="2494069"/>
              <a:ext cx="339412" cy="170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2232-d7a9d9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1831" y="2336142"/>
              <a:ext cx="393773" cy="5458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2232-d7aa18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77727" y="2570695"/>
              <a:ext cx="262788" cy="312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2232-d7aa46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1021" y="2336142"/>
              <a:ext cx="95062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2232-d7aa75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72484" y="2536183"/>
              <a:ext cx="307827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2232-d7aa94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3582" y="2567769"/>
              <a:ext cx="213070" cy="3219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2232-d7aae2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4069" y="2613885"/>
              <a:ext cx="223074" cy="3061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2232-d7ab30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63462" y="2635462"/>
              <a:ext cx="243273" cy="279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2232-d7ab7e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73300" y="2325613"/>
              <a:ext cx="117664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3" name="Picture 72" descr="NBK-2232-d7abad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5250" y="2525654"/>
              <a:ext cx="38152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4" name="Picture 73" descr="NBK-2232-d7abec.png"/>
            <p:cNvPicPr>
              <a:picLocks/>
            </p:cNvPicPr>
            <p:nvPr/>
          </p:nvPicPr>
          <p:blipFill>
            <a:blip r:embed="rId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46086" y="2609882"/>
              <a:ext cx="426903" cy="310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5" name="Picture 74" descr="NBK-2232-d7ac1a.png"/>
            <p:cNvPicPr>
              <a:picLocks/>
            </p:cNvPicPr>
            <p:nvPr/>
          </p:nvPicPr>
          <p:blipFill>
            <a:blip r:embed="rId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75554" y="2662442"/>
              <a:ext cx="315617" cy="2892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6" name="Picture 75" descr="NBK-2232-d7ac49.png"/>
            <p:cNvPicPr>
              <a:picLocks/>
            </p:cNvPicPr>
            <p:nvPr/>
          </p:nvPicPr>
          <p:blipFill>
            <a:blip r:embed="rId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35320" y="2680809"/>
              <a:ext cx="250959" cy="3037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7" name="Picture 76" descr="NBK-2232-d7ac68.png"/>
            <p:cNvPicPr>
              <a:picLocks/>
            </p:cNvPicPr>
            <p:nvPr/>
          </p:nvPicPr>
          <p:blipFill>
            <a:blip r:embed="rId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56332" y="2643663"/>
              <a:ext cx="253839" cy="3339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2232-d7ac97.png"/>
            <p:cNvPicPr>
              <a:picLocks/>
            </p:cNvPicPr>
            <p:nvPr/>
          </p:nvPicPr>
          <p:blipFill>
            <a:blip r:embed="rId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8482" y="2659263"/>
              <a:ext cx="241838" cy="2952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2232-d7acc6.png"/>
            <p:cNvPicPr>
              <a:picLocks/>
            </p:cNvPicPr>
            <p:nvPr/>
          </p:nvPicPr>
          <p:blipFill>
            <a:blip r:embed="rId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49500" y="2702851"/>
              <a:ext cx="284033" cy="2790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0" name="Picture 79" descr="NBK-2232-d7acf5.png"/>
            <p:cNvPicPr>
              <a:picLocks/>
            </p:cNvPicPr>
            <p:nvPr/>
          </p:nvPicPr>
          <p:blipFill>
            <a:blip r:embed="rId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99447" y="2720500"/>
              <a:ext cx="181485" cy="2614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1" name="Picture 80" descr="NBK-2232-d7ad14.png"/>
            <p:cNvPicPr>
              <a:picLocks/>
            </p:cNvPicPr>
            <p:nvPr/>
          </p:nvPicPr>
          <p:blipFill>
            <a:blip r:embed="rId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57375" y="2799395"/>
              <a:ext cx="160428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2" name="Picture 81" descr="NBK-2232-d7ad43.png"/>
            <p:cNvPicPr>
              <a:picLocks/>
            </p:cNvPicPr>
            <p:nvPr/>
          </p:nvPicPr>
          <p:blipFill>
            <a:blip r:embed="rId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94204" y="2778338"/>
              <a:ext cx="297298" cy="6657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2232-d7ad62.png"/>
            <p:cNvPicPr>
              <a:picLocks/>
            </p:cNvPicPr>
            <p:nvPr/>
          </p:nvPicPr>
          <p:blipFill>
            <a:blip r:embed="rId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2017" y="3210007"/>
              <a:ext cx="97256" cy="3288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4" name="Picture 83" descr="NBK-2232-d7ad91.png"/>
            <p:cNvPicPr>
              <a:picLocks/>
            </p:cNvPicPr>
            <p:nvPr/>
          </p:nvPicPr>
          <p:blipFill>
            <a:blip r:embed="rId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2546" y="311525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5" name="Picture 84" descr="NBK-2232-d7adcf.png"/>
            <p:cNvPicPr>
              <a:picLocks/>
            </p:cNvPicPr>
            <p:nvPr/>
          </p:nvPicPr>
          <p:blipFill>
            <a:blip r:embed="rId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7302" y="3187356"/>
              <a:ext cx="255184" cy="2726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6" name="Picture 85" descr="NBK-2232-d7adee.png"/>
            <p:cNvPicPr>
              <a:picLocks/>
            </p:cNvPicPr>
            <p:nvPr/>
          </p:nvPicPr>
          <p:blipFill>
            <a:blip r:embed="rId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5841" y="3073136"/>
              <a:ext cx="118314" cy="3920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7" name="Picture 86" descr="NBK-2232-d7ae1d.png"/>
            <p:cNvPicPr>
              <a:picLocks/>
            </p:cNvPicPr>
            <p:nvPr/>
          </p:nvPicPr>
          <p:blipFill>
            <a:blip r:embed="rId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71613" y="3210007"/>
              <a:ext cx="286770" cy="139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8" name="Picture 87" descr="NBK-2232-d7ae6b.png"/>
            <p:cNvPicPr>
              <a:picLocks/>
            </p:cNvPicPr>
            <p:nvPr/>
          </p:nvPicPr>
          <p:blipFill>
            <a:blip r:embed="rId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24297" y="3062608"/>
              <a:ext cx="276241" cy="4025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9" name="Picture 88" descr="NBK-2232-d7ae9a.png"/>
            <p:cNvPicPr>
              <a:picLocks/>
            </p:cNvPicPr>
            <p:nvPr/>
          </p:nvPicPr>
          <p:blipFill>
            <a:blip r:embed="rId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6453" y="3183992"/>
              <a:ext cx="202731" cy="273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0" name="Picture 89" descr="NBK-2232-d7aeb9.png"/>
            <p:cNvPicPr>
              <a:picLocks/>
            </p:cNvPicPr>
            <p:nvPr/>
          </p:nvPicPr>
          <p:blipFill>
            <a:blip r:embed="rId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7803" y="2964987"/>
              <a:ext cx="252331" cy="4920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1" name="Picture 90" descr="NBK-2232-d7aee8.png"/>
            <p:cNvPicPr>
              <a:picLocks/>
            </p:cNvPicPr>
            <p:nvPr/>
          </p:nvPicPr>
          <p:blipFill>
            <a:blip r:embed="rId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0185" y="3146836"/>
              <a:ext cx="431617" cy="3061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2" name="Picture 91" descr="NBK-2232-d7af26.png"/>
            <p:cNvPicPr>
              <a:picLocks/>
            </p:cNvPicPr>
            <p:nvPr/>
          </p:nvPicPr>
          <p:blipFill>
            <a:blip r:embed="rId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3851" y="2988908"/>
              <a:ext cx="105350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3" name="Picture 92" descr="NBK-2232-d7af65.png"/>
            <p:cNvPicPr>
              <a:picLocks/>
            </p:cNvPicPr>
            <p:nvPr/>
          </p:nvPicPr>
          <p:blipFill>
            <a:blip r:embed="rId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2068" y="3104722"/>
              <a:ext cx="193475" cy="286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4" name="Picture 93" descr="NBK-2232-d7afa3.png"/>
            <p:cNvPicPr>
              <a:picLocks/>
            </p:cNvPicPr>
            <p:nvPr/>
          </p:nvPicPr>
          <p:blipFill>
            <a:blip r:embed="rId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4629" y="331529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98" name="Group 97"/>
          <p:cNvGrpSpPr/>
          <p:nvPr/>
        </p:nvGrpSpPr>
        <p:grpSpPr>
          <a:xfrm>
            <a:off x="14966" y="1145830"/>
            <a:ext cx="913651" cy="1006600"/>
            <a:chOff x="14966" y="1145830"/>
            <a:chExt cx="913651" cy="1006600"/>
          </a:xfrm>
        </p:grpSpPr>
        <p:pic>
          <p:nvPicPr>
            <p:cNvPr id="96" name="Picture 95" descr="NBK-2232-d7afd2.png"/>
            <p:cNvPicPr>
              <a:picLocks/>
            </p:cNvPicPr>
            <p:nvPr/>
          </p:nvPicPr>
          <p:blipFill>
            <a:blip r:embed="rId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935" y="1298669"/>
              <a:ext cx="524202" cy="7011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7" name="Picture 96" descr="NBK-2232-d7b001.png"/>
            <p:cNvPicPr>
              <a:picLocks/>
            </p:cNvPicPr>
            <p:nvPr/>
          </p:nvPicPr>
          <p:blipFill>
            <a:blip r:embed="rId9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66" y="1145830"/>
              <a:ext cx="913651" cy="10066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01" name="Group 100"/>
          <p:cNvGrpSpPr/>
          <p:nvPr/>
        </p:nvGrpSpPr>
        <p:grpSpPr>
          <a:xfrm>
            <a:off x="1040746" y="1374890"/>
            <a:ext cx="932754" cy="649467"/>
            <a:chOff x="1040746" y="1374890"/>
            <a:chExt cx="932754" cy="649467"/>
          </a:xfrm>
        </p:grpSpPr>
        <p:pic>
          <p:nvPicPr>
            <p:cNvPr id="99" name="Picture 98" descr="NBK-2232-d7b03f.png"/>
            <p:cNvPicPr>
              <a:picLocks/>
            </p:cNvPicPr>
            <p:nvPr/>
          </p:nvPicPr>
          <p:blipFill>
            <a:blip r:embed="rId9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746" y="1374890"/>
              <a:ext cx="604971" cy="6220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0" name="Picture 99" descr="NBK-2232-d7b05e.png"/>
            <p:cNvPicPr>
              <a:picLocks/>
            </p:cNvPicPr>
            <p:nvPr/>
          </p:nvPicPr>
          <p:blipFill>
            <a:blip r:embed="rId9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7001" y="1622040"/>
              <a:ext cx="366499" cy="4023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09" name="Group 108"/>
          <p:cNvGrpSpPr/>
          <p:nvPr/>
        </p:nvGrpSpPr>
        <p:grpSpPr>
          <a:xfrm>
            <a:off x="2163068" y="1268115"/>
            <a:ext cx="1337064" cy="841977"/>
            <a:chOff x="2163068" y="1268115"/>
            <a:chExt cx="1337064" cy="841977"/>
          </a:xfrm>
        </p:grpSpPr>
        <p:pic>
          <p:nvPicPr>
            <p:cNvPr id="102" name="Picture 101" descr="NBK-2232-d7b08d.png"/>
            <p:cNvPicPr>
              <a:picLocks/>
            </p:cNvPicPr>
            <p:nvPr/>
          </p:nvPicPr>
          <p:blipFill>
            <a:blip r:embed="rId9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3068" y="1529871"/>
              <a:ext cx="317542" cy="5802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3" name="Picture 102" descr="NBK-2232-d7b0bc.png"/>
            <p:cNvPicPr>
              <a:picLocks/>
            </p:cNvPicPr>
            <p:nvPr/>
          </p:nvPicPr>
          <p:blipFill>
            <a:blip r:embed="rId9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36097" y="1343304"/>
              <a:ext cx="153174" cy="5060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4" name="Picture 103" descr="NBK-2232-d7b0db.png"/>
            <p:cNvPicPr>
              <a:picLocks/>
            </p:cNvPicPr>
            <p:nvPr/>
          </p:nvPicPr>
          <p:blipFill>
            <a:blip r:embed="rId9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3814" y="1540011"/>
              <a:ext cx="325137" cy="309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5" name="Picture 104" descr="NBK-2232-d7b10a.png"/>
            <p:cNvPicPr>
              <a:picLocks/>
            </p:cNvPicPr>
            <p:nvPr/>
          </p:nvPicPr>
          <p:blipFill>
            <a:blip r:embed="rId10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480" y="1543346"/>
              <a:ext cx="221756" cy="274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6" name="Picture 105" descr="NBK-2232-d7b129.png"/>
            <p:cNvPicPr>
              <a:picLocks/>
            </p:cNvPicPr>
            <p:nvPr/>
          </p:nvPicPr>
          <p:blipFill>
            <a:blip r:embed="rId10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94065" y="1543346"/>
              <a:ext cx="274398" cy="4954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7" name="Picture 106" descr="NBK-2232-d7b148.png"/>
            <p:cNvPicPr>
              <a:picLocks/>
            </p:cNvPicPr>
            <p:nvPr/>
          </p:nvPicPr>
          <p:blipFill>
            <a:blip r:embed="rId10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6855" y="1518795"/>
              <a:ext cx="277418" cy="3270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8" name="Picture 107" descr="NBK-2232-d7b177.png"/>
            <p:cNvPicPr>
              <a:picLocks/>
            </p:cNvPicPr>
            <p:nvPr/>
          </p:nvPicPr>
          <p:blipFill>
            <a:blip r:embed="rId10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12382" y="1268115"/>
              <a:ext cx="287750" cy="5865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4" name="Group 123"/>
          <p:cNvGrpSpPr/>
          <p:nvPr/>
        </p:nvGrpSpPr>
        <p:grpSpPr>
          <a:xfrm>
            <a:off x="3723449" y="1343304"/>
            <a:ext cx="3105861" cy="737653"/>
            <a:chOff x="3723449" y="1343304"/>
            <a:chExt cx="3105861" cy="737653"/>
          </a:xfrm>
        </p:grpSpPr>
        <p:pic>
          <p:nvPicPr>
            <p:cNvPr id="110" name="Picture 109" descr="NBK-2232-d7b1b6.png"/>
            <p:cNvPicPr>
              <a:picLocks/>
            </p:cNvPicPr>
            <p:nvPr/>
          </p:nvPicPr>
          <p:blipFill>
            <a:blip r:embed="rId10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3449" y="1526751"/>
              <a:ext cx="327311" cy="3602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1" name="Picture 110" descr="NBK-2232-d7b1d5.png"/>
            <p:cNvPicPr>
              <a:picLocks/>
            </p:cNvPicPr>
            <p:nvPr/>
          </p:nvPicPr>
          <p:blipFill>
            <a:blip r:embed="rId10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83786" y="1540329"/>
              <a:ext cx="305984" cy="3533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2" name="Picture 111" descr="NBK-2232-d7b204.png"/>
            <p:cNvPicPr>
              <a:picLocks/>
            </p:cNvPicPr>
            <p:nvPr/>
          </p:nvPicPr>
          <p:blipFill>
            <a:blip r:embed="rId10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0211" y="1395947"/>
              <a:ext cx="148056" cy="5060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3" name="Picture 112" descr="NBK-2232-d7b223.png"/>
            <p:cNvPicPr>
              <a:picLocks/>
            </p:cNvPicPr>
            <p:nvPr/>
          </p:nvPicPr>
          <p:blipFill>
            <a:blip r:embed="rId10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73340" y="1564403"/>
              <a:ext cx="390212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4" name="Picture 113" descr="NBK-2232-d7b242.png"/>
            <p:cNvPicPr>
              <a:picLocks/>
            </p:cNvPicPr>
            <p:nvPr/>
          </p:nvPicPr>
          <p:blipFill>
            <a:blip r:embed="rId10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8667" y="1343304"/>
              <a:ext cx="516554" cy="5858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5" name="Picture 114" descr="NBK-2232-d7b280.png"/>
            <p:cNvPicPr>
              <a:picLocks/>
            </p:cNvPicPr>
            <p:nvPr/>
          </p:nvPicPr>
          <p:blipFill>
            <a:blip r:embed="rId10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7681" y="1482505"/>
              <a:ext cx="336676" cy="4118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6" name="Picture 115" descr="NBK-2232-d7b2a0.png"/>
            <p:cNvPicPr>
              <a:picLocks/>
            </p:cNvPicPr>
            <p:nvPr/>
          </p:nvPicPr>
          <p:blipFill>
            <a:blip r:embed="rId1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53182" y="1543346"/>
              <a:ext cx="388247" cy="3488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7" name="Picture 116" descr="NBK-2232-d7b2ee.png"/>
            <p:cNvPicPr>
              <a:picLocks/>
            </p:cNvPicPr>
            <p:nvPr/>
          </p:nvPicPr>
          <p:blipFill>
            <a:blip r:embed="rId1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9878" y="1627574"/>
              <a:ext cx="139700" cy="2849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8" name="Picture 117" descr="NBK-2232-d7b32c.png"/>
            <p:cNvPicPr>
              <a:picLocks/>
            </p:cNvPicPr>
            <p:nvPr/>
          </p:nvPicPr>
          <p:blipFill>
            <a:blip r:embed="rId1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9972" y="1785501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9" name="Picture 118" descr="NBK-2232-d7b36a.png"/>
            <p:cNvPicPr>
              <a:picLocks/>
            </p:cNvPicPr>
            <p:nvPr/>
          </p:nvPicPr>
          <p:blipFill>
            <a:blip r:embed="rId1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8915" y="1448589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0" name="Picture 119" descr="NBK-2232-d7b399.png"/>
            <p:cNvPicPr>
              <a:picLocks/>
            </p:cNvPicPr>
            <p:nvPr/>
          </p:nvPicPr>
          <p:blipFill>
            <a:blip r:embed="rId1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4200" y="1576400"/>
              <a:ext cx="327041" cy="3466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1" name="Picture 120" descr="NBK-2232-d7b3c8.png"/>
            <p:cNvPicPr>
              <a:picLocks/>
            </p:cNvPicPr>
            <p:nvPr/>
          </p:nvPicPr>
          <p:blipFill>
            <a:blip r:embed="rId1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8957" y="1595905"/>
              <a:ext cx="431874" cy="4850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2" name="Picture 121" descr="NBK-2232-d7b3e7.png"/>
            <p:cNvPicPr>
              <a:picLocks/>
            </p:cNvPicPr>
            <p:nvPr/>
          </p:nvPicPr>
          <p:blipFill>
            <a:blip r:embed="rId1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38500" y="1543346"/>
              <a:ext cx="292464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3" name="Picture 122" descr="NBK-2232-d7b416.png"/>
            <p:cNvPicPr>
              <a:picLocks/>
            </p:cNvPicPr>
            <p:nvPr/>
          </p:nvPicPr>
          <p:blipFill>
            <a:blip r:embed="rId1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89610" y="177497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8" name="Group 127"/>
          <p:cNvGrpSpPr/>
          <p:nvPr/>
        </p:nvGrpSpPr>
        <p:grpSpPr>
          <a:xfrm>
            <a:off x="264210" y="3806117"/>
            <a:ext cx="627031" cy="766922"/>
            <a:chOff x="264210" y="3806117"/>
            <a:chExt cx="627031" cy="766922"/>
          </a:xfrm>
        </p:grpSpPr>
        <p:pic>
          <p:nvPicPr>
            <p:cNvPr id="125" name="Picture 124" descr="NBK-2232-d7b445.png"/>
            <p:cNvPicPr>
              <a:picLocks/>
            </p:cNvPicPr>
            <p:nvPr/>
          </p:nvPicPr>
          <p:blipFill>
            <a:blip r:embed="rId1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272" y="3921931"/>
              <a:ext cx="92794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6" name="Picture 125" descr="NBK-2232-d7b464.png"/>
            <p:cNvPicPr>
              <a:picLocks/>
            </p:cNvPicPr>
            <p:nvPr/>
          </p:nvPicPr>
          <p:blipFill>
            <a:blip r:embed="rId1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175" y="3974573"/>
              <a:ext cx="237420" cy="3791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7" name="Picture 126" descr="NBK-2232-d7b493.png"/>
            <p:cNvPicPr>
              <a:picLocks/>
            </p:cNvPicPr>
            <p:nvPr/>
          </p:nvPicPr>
          <p:blipFill>
            <a:blip r:embed="rId1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210" y="3806117"/>
              <a:ext cx="627031" cy="7669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62" name="Group 161"/>
          <p:cNvGrpSpPr/>
          <p:nvPr/>
        </p:nvGrpSpPr>
        <p:grpSpPr>
          <a:xfrm>
            <a:off x="1069234" y="3711361"/>
            <a:ext cx="6100673" cy="814911"/>
            <a:chOff x="1069234" y="3711361"/>
            <a:chExt cx="6100673" cy="814911"/>
          </a:xfrm>
        </p:grpSpPr>
        <p:pic>
          <p:nvPicPr>
            <p:cNvPr id="129" name="Picture 128" descr="NBK-2232-d7b4c2.png"/>
            <p:cNvPicPr>
              <a:picLocks/>
            </p:cNvPicPr>
            <p:nvPr/>
          </p:nvPicPr>
          <p:blipFill>
            <a:blip r:embed="rId1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0414" y="3900874"/>
              <a:ext cx="95061" cy="423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0" name="Picture 129" descr="NBK-2232-d7b4f1.png"/>
            <p:cNvPicPr>
              <a:picLocks/>
            </p:cNvPicPr>
            <p:nvPr/>
          </p:nvPicPr>
          <p:blipFill>
            <a:blip r:embed="rId1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9234" y="3785060"/>
              <a:ext cx="402583" cy="265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1" name="Picture 130" descr="NBK-2232-d7b510.png"/>
            <p:cNvPicPr>
              <a:picLocks/>
            </p:cNvPicPr>
            <p:nvPr/>
          </p:nvPicPr>
          <p:blipFill>
            <a:blip r:embed="rId1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0820" y="4185143"/>
              <a:ext cx="413111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2" name="Picture 131" descr="NBK-2232-d7b53f.png"/>
            <p:cNvPicPr>
              <a:picLocks/>
            </p:cNvPicPr>
            <p:nvPr/>
          </p:nvPicPr>
          <p:blipFill>
            <a:blip r:embed="rId1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13818" y="4014175"/>
              <a:ext cx="316010" cy="3014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3" name="Picture 132" descr="NBK-2232-d7b56d.png"/>
            <p:cNvPicPr>
              <a:picLocks/>
            </p:cNvPicPr>
            <p:nvPr/>
          </p:nvPicPr>
          <p:blipFill>
            <a:blip r:embed="rId1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4878" y="3806117"/>
              <a:ext cx="97064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4" name="Picture 133" descr="NBK-2232-d7b58d.png"/>
            <p:cNvPicPr>
              <a:picLocks/>
            </p:cNvPicPr>
            <p:nvPr/>
          </p:nvPicPr>
          <p:blipFill>
            <a:blip r:embed="rId1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69400" y="3921931"/>
              <a:ext cx="276241" cy="139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5" name="Picture 134" descr="NBK-2232-d7b5cb.png"/>
            <p:cNvPicPr>
              <a:picLocks/>
            </p:cNvPicPr>
            <p:nvPr/>
          </p:nvPicPr>
          <p:blipFill>
            <a:blip r:embed="rId1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4192" y="3967278"/>
              <a:ext cx="261491" cy="3076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6" name="Picture 135" descr="NBK-2232-d7b5ea.png"/>
            <p:cNvPicPr>
              <a:picLocks/>
            </p:cNvPicPr>
            <p:nvPr/>
          </p:nvPicPr>
          <p:blipFill>
            <a:blip r:embed="rId1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3439" y="3921348"/>
              <a:ext cx="258503" cy="6049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7" name="Picture 136" descr="NBK-2232-d7b619.png"/>
            <p:cNvPicPr>
              <a:picLocks/>
            </p:cNvPicPr>
            <p:nvPr/>
          </p:nvPicPr>
          <p:blipFill>
            <a:blip r:embed="rId1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6456" y="3951782"/>
              <a:ext cx="296221" cy="3014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8" name="Picture 137" descr="NBK-2232-d7b638.png"/>
            <p:cNvPicPr>
              <a:picLocks/>
            </p:cNvPicPr>
            <p:nvPr/>
          </p:nvPicPr>
          <p:blipFill>
            <a:blip r:embed="rId1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32474" y="3919573"/>
              <a:ext cx="250245" cy="3229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9" name="Picture 138" descr="NBK-2232-d7b667.png"/>
            <p:cNvPicPr>
              <a:picLocks/>
            </p:cNvPicPr>
            <p:nvPr/>
          </p:nvPicPr>
          <p:blipFill>
            <a:blip r:embed="rId1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1778" y="3935386"/>
              <a:ext cx="243624" cy="333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0" name="Picture 139" descr="NBK-2232-d7b696.png"/>
            <p:cNvPicPr>
              <a:picLocks/>
            </p:cNvPicPr>
            <p:nvPr/>
          </p:nvPicPr>
          <p:blipFill>
            <a:blip r:embed="rId1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4257" y="4000372"/>
              <a:ext cx="294886" cy="2821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1" name="Picture 140" descr="NBK-2232-d7b6c5.png"/>
            <p:cNvPicPr>
              <a:picLocks/>
            </p:cNvPicPr>
            <p:nvPr/>
          </p:nvPicPr>
          <p:blipFill>
            <a:blip r:embed="rId1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4530" y="3774532"/>
              <a:ext cx="97256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2" name="Picture 141" descr="NBK-2232-d7b703.png"/>
            <p:cNvPicPr>
              <a:picLocks/>
            </p:cNvPicPr>
            <p:nvPr/>
          </p:nvPicPr>
          <p:blipFill>
            <a:blip r:embed="rId1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3600" y="3900874"/>
              <a:ext cx="206114" cy="318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3" name="Picture 142" descr="NBK-2232-d7b741.png"/>
            <p:cNvPicPr>
              <a:picLocks/>
            </p:cNvPicPr>
            <p:nvPr/>
          </p:nvPicPr>
          <p:blipFill>
            <a:blip r:embed="rId1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36255" y="3957911"/>
              <a:ext cx="241387" cy="2689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4" name="Picture 143" descr="NBK-2232-d7b780.png"/>
            <p:cNvPicPr>
              <a:picLocks/>
            </p:cNvPicPr>
            <p:nvPr/>
          </p:nvPicPr>
          <p:blipFill>
            <a:blip r:embed="rId1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4206" y="3964045"/>
              <a:ext cx="203119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5" name="Picture 144" descr="NBK-2232-d7b79f.png"/>
            <p:cNvPicPr>
              <a:picLocks/>
            </p:cNvPicPr>
            <p:nvPr/>
          </p:nvPicPr>
          <p:blipFill>
            <a:blip r:embed="rId1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2098" y="3711361"/>
              <a:ext cx="185139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6" name="Picture 145" descr="NBK-2232-d7b7ce.png"/>
            <p:cNvPicPr>
              <a:picLocks/>
            </p:cNvPicPr>
            <p:nvPr/>
          </p:nvPicPr>
          <p:blipFill>
            <a:blip r:embed="rId1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2582" y="3964045"/>
              <a:ext cx="223598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7" name="Picture 146" descr="NBK-2232-d7b7ed.png"/>
            <p:cNvPicPr>
              <a:picLocks/>
            </p:cNvPicPr>
            <p:nvPr/>
          </p:nvPicPr>
          <p:blipFill>
            <a:blip r:embed="rId1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46396" y="3974573"/>
              <a:ext cx="221453" cy="2306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8" name="Picture 147" descr="NBK-2232-d7b81c.png"/>
            <p:cNvPicPr>
              <a:picLocks/>
            </p:cNvPicPr>
            <p:nvPr/>
          </p:nvPicPr>
          <p:blipFill>
            <a:blip r:embed="rId1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9975" y="3953516"/>
              <a:ext cx="195230" cy="2388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9" name="Picture 148" descr="NBK-2232-d7b83b.png"/>
            <p:cNvPicPr>
              <a:picLocks/>
            </p:cNvPicPr>
            <p:nvPr/>
          </p:nvPicPr>
          <p:blipFill>
            <a:blip r:embed="rId1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4301" y="3742946"/>
              <a:ext cx="271837" cy="5369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0" name="Picture 149" descr="NBK-2232-d7b879.png"/>
            <p:cNvPicPr>
              <a:picLocks/>
            </p:cNvPicPr>
            <p:nvPr/>
          </p:nvPicPr>
          <p:blipFill>
            <a:blip r:embed="rId1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85959" y="3995630"/>
              <a:ext cx="149899" cy="2903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1" name="Picture 150" descr="NBK-2232-d7b8a8.png"/>
            <p:cNvPicPr>
              <a:picLocks/>
            </p:cNvPicPr>
            <p:nvPr/>
          </p:nvPicPr>
          <p:blipFill>
            <a:blip r:embed="rId1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5172" y="3992441"/>
              <a:ext cx="221222" cy="3037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2" name="Picture 151" descr="NBK-2232-d7b8c7.png"/>
            <p:cNvPicPr>
              <a:picLocks/>
            </p:cNvPicPr>
            <p:nvPr/>
          </p:nvPicPr>
          <p:blipFill>
            <a:blip r:embed="rId1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8341" y="4037466"/>
              <a:ext cx="259186" cy="2666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3" name="Picture 152" descr="NBK-2232-d7b8f6.png"/>
            <p:cNvPicPr>
              <a:picLocks/>
            </p:cNvPicPr>
            <p:nvPr/>
          </p:nvPicPr>
          <p:blipFill>
            <a:blip r:embed="rId1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2385" y="3795589"/>
              <a:ext cx="107785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4" name="Picture 153" descr="NBK-2232-d7b925.png"/>
            <p:cNvPicPr>
              <a:picLocks/>
            </p:cNvPicPr>
            <p:nvPr/>
          </p:nvPicPr>
          <p:blipFill>
            <a:blip r:embed="rId1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47906" y="3921931"/>
              <a:ext cx="177548" cy="3288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5" name="Picture 154" descr="NBK-2232-d7b973.png"/>
            <p:cNvPicPr>
              <a:picLocks/>
            </p:cNvPicPr>
            <p:nvPr/>
          </p:nvPicPr>
          <p:blipFill>
            <a:blip r:embed="rId1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2475" y="3778032"/>
              <a:ext cx="180907" cy="5359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6" name="Picture 155" descr="NBK-2232-d7b9b1.png"/>
            <p:cNvPicPr>
              <a:picLocks/>
            </p:cNvPicPr>
            <p:nvPr/>
          </p:nvPicPr>
          <p:blipFill>
            <a:blip r:embed="rId1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1898" y="4016687"/>
              <a:ext cx="170956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7" name="Picture 156" descr="NBK-2232-d7b9d1.png"/>
            <p:cNvPicPr>
              <a:picLocks/>
            </p:cNvPicPr>
            <p:nvPr/>
          </p:nvPicPr>
          <p:blipFill>
            <a:blip r:embed="rId1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2394" y="4069648"/>
              <a:ext cx="263673" cy="2552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8" name="Picture 157" descr="NBK-2232-d7b9ff.png"/>
            <p:cNvPicPr>
              <a:picLocks/>
            </p:cNvPicPr>
            <p:nvPr/>
          </p:nvPicPr>
          <p:blipFill>
            <a:blip r:embed="rId1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2426" y="4032155"/>
              <a:ext cx="244738" cy="2776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9" name="Picture 158" descr="NBK-2232-d7ba1f.png"/>
            <p:cNvPicPr>
              <a:picLocks/>
            </p:cNvPicPr>
            <p:nvPr/>
          </p:nvPicPr>
          <p:blipFill>
            <a:blip r:embed="rId1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44136" y="3785060"/>
              <a:ext cx="97256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0" name="Picture 159" descr="NBK-2232-d7ba3e.png"/>
            <p:cNvPicPr>
              <a:picLocks/>
            </p:cNvPicPr>
            <p:nvPr/>
          </p:nvPicPr>
          <p:blipFill>
            <a:blip r:embed="rId1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07265" y="3905813"/>
              <a:ext cx="328883" cy="1449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1" name="Picture 160" descr="NBK-2232-d7ba6d.png"/>
            <p:cNvPicPr>
              <a:picLocks/>
            </p:cNvPicPr>
            <p:nvPr/>
          </p:nvPicPr>
          <p:blipFill>
            <a:blip r:embed="rId1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1007" y="4227257"/>
              <a:ext cx="88900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65" name="Group 164"/>
          <p:cNvGrpSpPr/>
          <p:nvPr/>
        </p:nvGrpSpPr>
        <p:grpSpPr>
          <a:xfrm>
            <a:off x="185647" y="5033171"/>
            <a:ext cx="763308" cy="881696"/>
            <a:chOff x="185647" y="5033171"/>
            <a:chExt cx="763308" cy="881696"/>
          </a:xfrm>
        </p:grpSpPr>
        <p:pic>
          <p:nvPicPr>
            <p:cNvPr id="163" name="Picture 162" descr="NBK-2232-d7baab.png"/>
            <p:cNvPicPr>
              <a:picLocks/>
            </p:cNvPicPr>
            <p:nvPr/>
          </p:nvPicPr>
          <p:blipFill>
            <a:blip r:embed="rId1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706" y="5133366"/>
              <a:ext cx="344477" cy="5935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4" name="Picture 163" descr="NBK-2232-d7bae9.png"/>
            <p:cNvPicPr>
              <a:picLocks/>
            </p:cNvPicPr>
            <p:nvPr/>
          </p:nvPicPr>
          <p:blipFill>
            <a:blip r:embed="rId1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647" y="5033171"/>
              <a:ext cx="763308" cy="8816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70" name="Group 169"/>
          <p:cNvGrpSpPr/>
          <p:nvPr/>
        </p:nvGrpSpPr>
        <p:grpSpPr>
          <a:xfrm>
            <a:off x="1142472" y="5049138"/>
            <a:ext cx="775183" cy="692331"/>
            <a:chOff x="1142472" y="5049138"/>
            <a:chExt cx="775183" cy="692331"/>
          </a:xfrm>
        </p:grpSpPr>
        <p:pic>
          <p:nvPicPr>
            <p:cNvPr id="166" name="Picture 165" descr="NBK-2232-d7bb37.png"/>
            <p:cNvPicPr>
              <a:picLocks/>
            </p:cNvPicPr>
            <p:nvPr/>
          </p:nvPicPr>
          <p:blipFill>
            <a:blip r:embed="rId1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2290" y="5049138"/>
              <a:ext cx="162324" cy="2018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7" name="Picture 166" descr="NBK-2232-d7bb76.png"/>
            <p:cNvPicPr>
              <a:picLocks/>
            </p:cNvPicPr>
            <p:nvPr/>
          </p:nvPicPr>
          <p:blipFill>
            <a:blip r:embed="rId1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2472" y="5049138"/>
              <a:ext cx="419759" cy="6680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8" name="Picture 167" descr="NBK-2232-d7bba5.png"/>
            <p:cNvPicPr>
              <a:picLocks/>
            </p:cNvPicPr>
            <p:nvPr/>
          </p:nvPicPr>
          <p:blipFill>
            <a:blip r:embed="rId1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4426" y="5417635"/>
              <a:ext cx="248222" cy="3238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9" name="Picture 168" descr="NBK-2232-d7bbf3.png"/>
            <p:cNvPicPr>
              <a:picLocks/>
            </p:cNvPicPr>
            <p:nvPr/>
          </p:nvPicPr>
          <p:blipFill>
            <a:blip r:embed="rId1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6079" y="5394582"/>
              <a:ext cx="271576" cy="3425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03" name="Group 202"/>
          <p:cNvGrpSpPr/>
          <p:nvPr/>
        </p:nvGrpSpPr>
        <p:grpSpPr>
          <a:xfrm>
            <a:off x="2277600" y="5129210"/>
            <a:ext cx="7730658" cy="1018075"/>
            <a:chOff x="2277600" y="5129210"/>
            <a:chExt cx="7730658" cy="1018075"/>
          </a:xfrm>
        </p:grpSpPr>
        <p:pic>
          <p:nvPicPr>
            <p:cNvPr id="171" name="Picture 170" descr="NBK-2232-d7bc21.png"/>
            <p:cNvPicPr>
              <a:picLocks/>
            </p:cNvPicPr>
            <p:nvPr/>
          </p:nvPicPr>
          <p:blipFill>
            <a:blip r:embed="rId1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7600" y="5396579"/>
              <a:ext cx="380867" cy="3421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2" name="Picture 171" descr="NBK-2232-d7bc41.png"/>
            <p:cNvPicPr>
              <a:picLocks/>
            </p:cNvPicPr>
            <p:nvPr/>
          </p:nvPicPr>
          <p:blipFill>
            <a:blip r:embed="rId1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8394" y="5480806"/>
              <a:ext cx="88900" cy="2286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3" name="Picture 172" descr="NBK-2232-d7bc6f.png"/>
            <p:cNvPicPr>
              <a:picLocks/>
            </p:cNvPicPr>
            <p:nvPr/>
          </p:nvPicPr>
          <p:blipFill>
            <a:blip r:embed="rId1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7337" y="5259708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4" name="Picture 173" descr="NBK-2232-d7bcae.png"/>
            <p:cNvPicPr>
              <a:picLocks/>
            </p:cNvPicPr>
            <p:nvPr/>
          </p:nvPicPr>
          <p:blipFill>
            <a:blip r:embed="rId1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45760" y="5133366"/>
              <a:ext cx="106233" cy="607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5" name="Picture 174" descr="NBK-2232-d7bccd.png"/>
            <p:cNvPicPr>
              <a:picLocks/>
            </p:cNvPicPr>
            <p:nvPr/>
          </p:nvPicPr>
          <p:blipFill>
            <a:blip r:embed="rId1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7651" y="5143894"/>
              <a:ext cx="88900" cy="5332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6" name="Picture 175" descr="NBK-2232-d7bcfc.png"/>
            <p:cNvPicPr>
              <a:picLocks/>
            </p:cNvPicPr>
            <p:nvPr/>
          </p:nvPicPr>
          <p:blipFill>
            <a:blip r:embed="rId1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06024" y="5432292"/>
              <a:ext cx="276608" cy="6750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7" name="Picture 176" descr="NBK-2232-d7bd2b.png"/>
            <p:cNvPicPr>
              <a:picLocks/>
            </p:cNvPicPr>
            <p:nvPr/>
          </p:nvPicPr>
          <p:blipFill>
            <a:blip r:embed="rId1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5389" y="5409258"/>
              <a:ext cx="250587" cy="3325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8" name="Picture 177" descr="NBK-2232-d7bd4a.png"/>
            <p:cNvPicPr>
              <a:picLocks/>
            </p:cNvPicPr>
            <p:nvPr/>
          </p:nvPicPr>
          <p:blipFill>
            <a:blip r:embed="rId1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0342" y="5133366"/>
              <a:ext cx="88900" cy="4568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9" name="Picture 178" descr="NBK-2232-d7bd79.png"/>
            <p:cNvPicPr>
              <a:picLocks/>
            </p:cNvPicPr>
            <p:nvPr/>
          </p:nvPicPr>
          <p:blipFill>
            <a:blip r:embed="rId1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2954" y="5249179"/>
              <a:ext cx="301360" cy="1114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0" name="Picture 179" descr="NBK-2232-d7bda7.png"/>
            <p:cNvPicPr>
              <a:picLocks/>
            </p:cNvPicPr>
            <p:nvPr/>
          </p:nvPicPr>
          <p:blipFill>
            <a:blip r:embed="rId1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25610" y="5402763"/>
              <a:ext cx="310528" cy="3237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1" name="Picture 180" descr="NBK-2232-d7bdd6.png"/>
            <p:cNvPicPr>
              <a:picLocks/>
            </p:cNvPicPr>
            <p:nvPr/>
          </p:nvPicPr>
          <p:blipFill>
            <a:blip r:embed="rId1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8440" y="5417518"/>
              <a:ext cx="226302" cy="6231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2" name="Picture 181" descr="NBK-2232-d7be05.png"/>
            <p:cNvPicPr>
              <a:picLocks/>
            </p:cNvPicPr>
            <p:nvPr/>
          </p:nvPicPr>
          <p:blipFill>
            <a:blip r:embed="rId1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31807" y="5386050"/>
              <a:ext cx="238790" cy="3252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3" name="Picture 182" descr="NBK-2232-d7be24.png"/>
            <p:cNvPicPr>
              <a:picLocks/>
            </p:cNvPicPr>
            <p:nvPr/>
          </p:nvPicPr>
          <p:blipFill>
            <a:blip r:embed="rId1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86808" y="5449221"/>
              <a:ext cx="258859" cy="256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4" name="Picture 183" descr="NBK-2232-d7be53.png"/>
            <p:cNvPicPr>
              <a:picLocks/>
            </p:cNvPicPr>
            <p:nvPr/>
          </p:nvPicPr>
          <p:blipFill>
            <a:blip r:embed="rId1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0486" y="5129210"/>
              <a:ext cx="272060" cy="6430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5" name="Picture 184" descr="NBK-2232-d7be91.png"/>
            <p:cNvPicPr>
              <a:picLocks/>
            </p:cNvPicPr>
            <p:nvPr/>
          </p:nvPicPr>
          <p:blipFill>
            <a:blip r:embed="rId1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9262" y="5367498"/>
              <a:ext cx="270108" cy="7575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6" name="Picture 185" descr="NBK-2232-d7beef.png"/>
            <p:cNvPicPr>
              <a:picLocks/>
            </p:cNvPicPr>
            <p:nvPr/>
          </p:nvPicPr>
          <p:blipFill>
            <a:blip r:embed="rId1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8041" y="5382164"/>
              <a:ext cx="232041" cy="3223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7" name="Picture 186" descr="NBK-2232-d7bf1e.png"/>
            <p:cNvPicPr>
              <a:picLocks/>
            </p:cNvPicPr>
            <p:nvPr/>
          </p:nvPicPr>
          <p:blipFill>
            <a:blip r:embed="rId1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8212" y="5500282"/>
              <a:ext cx="229024" cy="313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8" name="Picture 187" descr="NBK-2232-d7bf6c.png"/>
            <p:cNvPicPr>
              <a:picLocks/>
            </p:cNvPicPr>
            <p:nvPr/>
          </p:nvPicPr>
          <p:blipFill>
            <a:blip r:embed="rId1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62073" y="5156545"/>
              <a:ext cx="569123" cy="6982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9" name="Picture 188" descr="NBK-2232-d7bf9b.png"/>
            <p:cNvPicPr>
              <a:picLocks/>
            </p:cNvPicPr>
            <p:nvPr/>
          </p:nvPicPr>
          <p:blipFill>
            <a:blip r:embed="rId1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7097" y="5522921"/>
              <a:ext cx="249109" cy="3348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0" name="Picture 189" descr="NBK-2232-d7bfc9.png"/>
            <p:cNvPicPr>
              <a:picLocks/>
            </p:cNvPicPr>
            <p:nvPr/>
          </p:nvPicPr>
          <p:blipFill>
            <a:blip r:embed="rId1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08332" y="5492121"/>
              <a:ext cx="254772" cy="2976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1" name="Picture 190" descr="NBK-2232-d7bfe9.png"/>
            <p:cNvPicPr>
              <a:picLocks/>
            </p:cNvPicPr>
            <p:nvPr/>
          </p:nvPicPr>
          <p:blipFill>
            <a:blip r:embed="rId1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5445" y="5238651"/>
              <a:ext cx="89211" cy="5329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2" name="Picture 191" descr="NBK-2232-d7c017.png"/>
            <p:cNvPicPr>
              <a:picLocks/>
            </p:cNvPicPr>
            <p:nvPr/>
          </p:nvPicPr>
          <p:blipFill>
            <a:blip r:embed="rId1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1034" y="5470278"/>
              <a:ext cx="299964" cy="1166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3" name="Picture 192" descr="NBK-2232-d7c046.png"/>
            <p:cNvPicPr>
              <a:picLocks/>
            </p:cNvPicPr>
            <p:nvPr/>
          </p:nvPicPr>
          <p:blipFill>
            <a:blip r:embed="rId1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45326" y="5238651"/>
              <a:ext cx="237090" cy="5726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4" name="Picture 193" descr="NBK-2232-d7c065.png"/>
            <p:cNvPicPr>
              <a:picLocks/>
            </p:cNvPicPr>
            <p:nvPr/>
          </p:nvPicPr>
          <p:blipFill>
            <a:blip r:embed="rId1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08539" y="5565034"/>
              <a:ext cx="88900" cy="2281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5" name="Picture 194" descr="NBK-2232-d7c094.png"/>
            <p:cNvPicPr>
              <a:picLocks/>
            </p:cNvPicPr>
            <p:nvPr/>
          </p:nvPicPr>
          <p:blipFill>
            <a:blip r:embed="rId1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19068" y="538605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6" name="Picture 195" descr="NBK-2232-d7c0b3.png"/>
            <p:cNvPicPr>
              <a:picLocks/>
            </p:cNvPicPr>
            <p:nvPr/>
          </p:nvPicPr>
          <p:blipFill>
            <a:blip r:embed="rId1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32454" y="5491335"/>
              <a:ext cx="235288" cy="3813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7" name="Picture 196" descr="NBK-2232-d7c0e2.png"/>
            <p:cNvPicPr>
              <a:picLocks/>
            </p:cNvPicPr>
            <p:nvPr/>
          </p:nvPicPr>
          <p:blipFill>
            <a:blip r:embed="rId1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36076" y="5573443"/>
              <a:ext cx="339297" cy="573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8" name="Picture 197" descr="NBK-2232-d7c111.png"/>
            <p:cNvPicPr>
              <a:picLocks/>
            </p:cNvPicPr>
            <p:nvPr/>
          </p:nvPicPr>
          <p:blipFill>
            <a:blip r:embed="rId1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78384" y="5554506"/>
              <a:ext cx="211088" cy="3002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9" name="Picture 198" descr="NBK-2232-d7c140.png"/>
            <p:cNvPicPr>
              <a:picLocks/>
            </p:cNvPicPr>
            <p:nvPr/>
          </p:nvPicPr>
          <p:blipFill>
            <a:blip r:embed="rId1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98218" y="5628206"/>
              <a:ext cx="96985" cy="3037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0" name="Picture 199" descr="NBK-2232-d7c15f.png"/>
            <p:cNvPicPr>
              <a:picLocks/>
            </p:cNvPicPr>
            <p:nvPr/>
          </p:nvPicPr>
          <p:blipFill>
            <a:blip r:embed="rId1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40332" y="543869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1" name="Picture 200" descr="NBK-2232-d7c17e.png"/>
            <p:cNvPicPr>
              <a:picLocks/>
            </p:cNvPicPr>
            <p:nvPr/>
          </p:nvPicPr>
          <p:blipFill>
            <a:blip r:embed="rId1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03503" y="5612341"/>
              <a:ext cx="280906" cy="3548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2" name="Picture 201" descr="NBK-2232-d7c1ad.png"/>
            <p:cNvPicPr>
              <a:picLocks/>
            </p:cNvPicPr>
            <p:nvPr/>
          </p:nvPicPr>
          <p:blipFill>
            <a:blip r:embed="rId1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919358" y="5828247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204" name="Straight Connector 203"/>
          <p:cNvCxnSpPr/>
          <p:nvPr/>
        </p:nvCxnSpPr>
        <p:spPr>
          <a:xfrm>
            <a:off x="73660" y="1063371"/>
            <a:ext cx="983360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/>
          <p:cNvCxnSpPr/>
          <p:nvPr/>
        </p:nvCxnSpPr>
        <p:spPr>
          <a:xfrm>
            <a:off x="84201" y="2210942"/>
            <a:ext cx="97388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115823" y="3632327"/>
            <a:ext cx="970724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/>
          <p:cNvCxnSpPr/>
          <p:nvPr/>
        </p:nvCxnSpPr>
        <p:spPr>
          <a:xfrm>
            <a:off x="157987" y="4832603"/>
            <a:ext cx="968616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9805" y="212997"/>
            <a:ext cx="9927751" cy="1037517"/>
            <a:chOff x="49805" y="212997"/>
            <a:chExt cx="9927751" cy="1037517"/>
          </a:xfrm>
        </p:grpSpPr>
        <p:pic>
          <p:nvPicPr>
            <p:cNvPr id="2" name="Picture 1" descr="NBK-2232-d7c29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05" y="289813"/>
              <a:ext cx="531534" cy="6962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232-d7c2d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3276" y="684477"/>
              <a:ext cx="152054" cy="2440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232-d7c314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8778" y="661478"/>
              <a:ext cx="336044" cy="5890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232-d7c36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44733" y="597876"/>
              <a:ext cx="318433" cy="3274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232-d7c38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8731" y="350991"/>
              <a:ext cx="95757" cy="5660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232-d7c3b0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1214" y="300523"/>
              <a:ext cx="275556" cy="6509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232-d7c3cf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96972" y="589262"/>
              <a:ext cx="256034" cy="3355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232-d7c3f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4198" y="569482"/>
              <a:ext cx="232548" cy="3284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232-d7c41d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7770" y="212997"/>
              <a:ext cx="348843" cy="700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232-d7c44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0655" y="534983"/>
              <a:ext cx="232548" cy="3624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232-d7c46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97008" y="615480"/>
              <a:ext cx="261940" cy="2976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232-d7c49a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3526" y="362490"/>
              <a:ext cx="95757" cy="5545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232-d7c4b9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3134" y="523484"/>
              <a:ext cx="336046" cy="1405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232-d7c4e8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83619" y="350991"/>
              <a:ext cx="267048" cy="6120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232-d7c517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9108" y="614624"/>
              <a:ext cx="267048" cy="3566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232-d7c536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05759" y="546483"/>
              <a:ext cx="304886" cy="3739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232-d7c565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9668" y="603980"/>
              <a:ext cx="95757" cy="3245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232-d7c584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1067" y="454486"/>
              <a:ext cx="95757" cy="95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232-d7c5c2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5470" y="569482"/>
              <a:ext cx="283815" cy="3671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232-d7c5e1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76931" y="314264"/>
              <a:ext cx="249149" cy="6027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232-d7c610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9037" y="638479"/>
              <a:ext cx="244052" cy="106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232-d7c62f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03936" y="638479"/>
              <a:ext cx="229142" cy="2580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232-d7c65e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9014" y="632326"/>
              <a:ext cx="271405" cy="2479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232-d7c68d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2000" y="618389"/>
              <a:ext cx="255543" cy="2411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232-d7c6ac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01989" y="661478"/>
              <a:ext cx="163547" cy="1865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232-d7c6fa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86993" y="649978"/>
              <a:ext cx="347541" cy="5430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232-d7c739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27466" y="603980"/>
              <a:ext cx="95758" cy="2900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232-d7c777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8966" y="477485"/>
              <a:ext cx="95758" cy="95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232-d7c796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6463" y="603664"/>
              <a:ext cx="286428" cy="3018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232-d7c7c5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2934" y="396989"/>
              <a:ext cx="117560" cy="497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232-d7c7e4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44939" y="592481"/>
              <a:ext cx="359036" cy="95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232-d7c813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15456" y="327992"/>
              <a:ext cx="479514" cy="5864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232-d7c832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3744" y="563901"/>
              <a:ext cx="426036" cy="3646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232-d7c861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29979" y="603980"/>
              <a:ext cx="284975" cy="3377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232-d7c880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39861" y="564840"/>
              <a:ext cx="221054" cy="331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232-d7c8af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46851" y="622582"/>
              <a:ext cx="255561" cy="2944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232-d7c8de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1337" y="661478"/>
              <a:ext cx="106068" cy="2555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232-d7c92c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1337" y="488985"/>
              <a:ext cx="95758" cy="95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232-d7c94b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49333" y="612943"/>
              <a:ext cx="290062" cy="2720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232-d7c97a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29830" y="603550"/>
              <a:ext cx="484447" cy="6124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232-d7c9a9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81798" y="856970"/>
              <a:ext cx="95758" cy="957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44" name="Straight Connector 43"/>
          <p:cNvCxnSpPr/>
          <p:nvPr/>
        </p:nvCxnSpPr>
        <p:spPr>
          <a:xfrm flipH="1">
            <a:off x="2116227" y="2579481"/>
            <a:ext cx="53894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2265694" y="1842487"/>
            <a:ext cx="1840421" cy="723401"/>
            <a:chOff x="2265694" y="1842487"/>
            <a:chExt cx="1840421" cy="723401"/>
          </a:xfrm>
        </p:grpSpPr>
        <p:sp>
          <p:nvSpPr>
            <p:cNvPr id="45" name="Freeform 44"/>
            <p:cNvSpPr/>
            <p:nvPr/>
          </p:nvSpPr>
          <p:spPr>
            <a:xfrm>
              <a:off x="2265694" y="1853015"/>
              <a:ext cx="311127" cy="712873"/>
            </a:xfrm>
            <a:custGeom>
              <a:avLst/>
              <a:gdLst/>
              <a:ahLst/>
              <a:cxnLst/>
              <a:rect l="0" t="0" r="0" b="0"/>
              <a:pathLst>
                <a:path w="311127" h="712873">
                  <a:moveTo>
                    <a:pt x="8461" y="0"/>
                  </a:moveTo>
                  <a:lnTo>
                    <a:pt x="128" y="37478"/>
                  </a:lnTo>
                  <a:lnTo>
                    <a:pt x="1703" y="72326"/>
                  </a:lnTo>
                  <a:lnTo>
                    <a:pt x="7126" y="126721"/>
                  </a:lnTo>
                  <a:lnTo>
                    <a:pt x="962" y="180489"/>
                  </a:lnTo>
                  <a:lnTo>
                    <a:pt x="0" y="235193"/>
                  </a:lnTo>
                  <a:lnTo>
                    <a:pt x="5434" y="295854"/>
                  </a:lnTo>
                  <a:lnTo>
                    <a:pt x="7564" y="358282"/>
                  </a:lnTo>
                  <a:lnTo>
                    <a:pt x="8195" y="421233"/>
                  </a:lnTo>
                  <a:lnTo>
                    <a:pt x="8382" y="483169"/>
                  </a:lnTo>
                  <a:lnTo>
                    <a:pt x="9608" y="536745"/>
                  </a:lnTo>
                  <a:lnTo>
                    <a:pt x="16790" y="590595"/>
                  </a:lnTo>
                  <a:lnTo>
                    <a:pt x="18555" y="651535"/>
                  </a:lnTo>
                  <a:lnTo>
                    <a:pt x="18904" y="702133"/>
                  </a:lnTo>
                  <a:lnTo>
                    <a:pt x="18984" y="639993"/>
                  </a:lnTo>
                  <a:lnTo>
                    <a:pt x="18989" y="580054"/>
                  </a:lnTo>
                  <a:lnTo>
                    <a:pt x="27395" y="521464"/>
                  </a:lnTo>
                  <a:lnTo>
                    <a:pt x="43739" y="463987"/>
                  </a:lnTo>
                  <a:lnTo>
                    <a:pt x="58800" y="422455"/>
                  </a:lnTo>
                  <a:lnTo>
                    <a:pt x="70218" y="405737"/>
                  </a:lnTo>
                  <a:lnTo>
                    <a:pt x="86211" y="393627"/>
                  </a:lnTo>
                  <a:lnTo>
                    <a:pt x="125075" y="376321"/>
                  </a:lnTo>
                  <a:lnTo>
                    <a:pt x="145687" y="375094"/>
                  </a:lnTo>
                  <a:lnTo>
                    <a:pt x="187516" y="383839"/>
                  </a:lnTo>
                  <a:lnTo>
                    <a:pt x="241558" y="418361"/>
                  </a:lnTo>
                  <a:lnTo>
                    <a:pt x="255559" y="435113"/>
                  </a:lnTo>
                  <a:lnTo>
                    <a:pt x="294450" y="496505"/>
                  </a:lnTo>
                  <a:lnTo>
                    <a:pt x="308754" y="545688"/>
                  </a:lnTo>
                  <a:lnTo>
                    <a:pt x="311126" y="585425"/>
                  </a:lnTo>
                  <a:lnTo>
                    <a:pt x="307535" y="608799"/>
                  </a:lnTo>
                  <a:lnTo>
                    <a:pt x="298920" y="627767"/>
                  </a:lnTo>
                  <a:lnTo>
                    <a:pt x="265253" y="673521"/>
                  </a:lnTo>
                  <a:lnTo>
                    <a:pt x="220189" y="701537"/>
                  </a:lnTo>
                  <a:lnTo>
                    <a:pt x="196149" y="709538"/>
                  </a:lnTo>
                  <a:lnTo>
                    <a:pt x="152070" y="712872"/>
                  </a:lnTo>
                  <a:lnTo>
                    <a:pt x="114573" y="705801"/>
                  </a:lnTo>
                  <a:lnTo>
                    <a:pt x="66813" y="683043"/>
                  </a:lnTo>
                  <a:lnTo>
                    <a:pt x="40047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68649" y="2210984"/>
              <a:ext cx="174046" cy="303828"/>
            </a:xfrm>
            <a:custGeom>
              <a:avLst/>
              <a:gdLst/>
              <a:ahLst/>
              <a:cxnLst/>
              <a:rect l="0" t="0" r="0" b="0"/>
              <a:pathLst>
                <a:path w="174046" h="303828">
                  <a:moveTo>
                    <a:pt x="5589" y="136870"/>
                  </a:moveTo>
                  <a:lnTo>
                    <a:pt x="0" y="153638"/>
                  </a:lnTo>
                  <a:lnTo>
                    <a:pt x="375" y="171229"/>
                  </a:lnTo>
                  <a:lnTo>
                    <a:pt x="10148" y="222296"/>
                  </a:lnTo>
                  <a:lnTo>
                    <a:pt x="22174" y="273068"/>
                  </a:lnTo>
                  <a:lnTo>
                    <a:pt x="25321" y="303827"/>
                  </a:lnTo>
                  <a:lnTo>
                    <a:pt x="26057" y="296081"/>
                  </a:lnTo>
                  <a:lnTo>
                    <a:pt x="15116" y="243133"/>
                  </a:lnTo>
                  <a:lnTo>
                    <a:pt x="7471" y="194645"/>
                  </a:lnTo>
                  <a:lnTo>
                    <a:pt x="7131" y="140007"/>
                  </a:lnTo>
                  <a:lnTo>
                    <a:pt x="15274" y="99325"/>
                  </a:lnTo>
                  <a:lnTo>
                    <a:pt x="25881" y="75730"/>
                  </a:lnTo>
                  <a:lnTo>
                    <a:pt x="50596" y="48305"/>
                  </a:lnTo>
                  <a:lnTo>
                    <a:pt x="109060" y="22334"/>
                  </a:lnTo>
                  <a:lnTo>
                    <a:pt x="164527" y="3232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71426" y="2232041"/>
              <a:ext cx="221271" cy="322285"/>
            </a:xfrm>
            <a:custGeom>
              <a:avLst/>
              <a:gdLst/>
              <a:ahLst/>
              <a:cxnLst/>
              <a:rect l="0" t="0" r="0" b="0"/>
              <a:pathLst>
                <a:path w="221271" h="322285">
                  <a:moveTo>
                    <a:pt x="118667" y="52642"/>
                  </a:moveTo>
                  <a:lnTo>
                    <a:pt x="101899" y="47053"/>
                  </a:lnTo>
                  <a:lnTo>
                    <a:pt x="84309" y="47429"/>
                  </a:lnTo>
                  <a:lnTo>
                    <a:pt x="65962" y="52665"/>
                  </a:lnTo>
                  <a:lnTo>
                    <a:pt x="27874" y="81646"/>
                  </a:lnTo>
                  <a:lnTo>
                    <a:pt x="12087" y="107640"/>
                  </a:lnTo>
                  <a:lnTo>
                    <a:pt x="0" y="143157"/>
                  </a:lnTo>
                  <a:lnTo>
                    <a:pt x="188" y="183317"/>
                  </a:lnTo>
                  <a:lnTo>
                    <a:pt x="10732" y="237639"/>
                  </a:lnTo>
                  <a:lnTo>
                    <a:pt x="21825" y="271233"/>
                  </a:lnTo>
                  <a:lnTo>
                    <a:pt x="52636" y="311553"/>
                  </a:lnTo>
                  <a:lnTo>
                    <a:pt x="72552" y="319792"/>
                  </a:lnTo>
                  <a:lnTo>
                    <a:pt x="95832" y="322284"/>
                  </a:lnTo>
                  <a:lnTo>
                    <a:pt x="117877" y="319492"/>
                  </a:lnTo>
                  <a:lnTo>
                    <a:pt x="136253" y="308113"/>
                  </a:lnTo>
                  <a:lnTo>
                    <a:pt x="188654" y="247291"/>
                  </a:lnTo>
                  <a:lnTo>
                    <a:pt x="212472" y="199331"/>
                  </a:lnTo>
                  <a:lnTo>
                    <a:pt x="218850" y="176329"/>
                  </a:lnTo>
                  <a:lnTo>
                    <a:pt x="221270" y="132834"/>
                  </a:lnTo>
                  <a:lnTo>
                    <a:pt x="212201" y="82391"/>
                  </a:lnTo>
                  <a:lnTo>
                    <a:pt x="204691" y="57675"/>
                  </a:lnTo>
                  <a:lnTo>
                    <a:pt x="193555" y="38892"/>
                  </a:lnTo>
                  <a:lnTo>
                    <a:pt x="168542" y="15163"/>
                  </a:lnTo>
                  <a:lnTo>
                    <a:pt x="149022" y="6739"/>
                  </a:lnTo>
                  <a:lnTo>
                    <a:pt x="1186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11379" y="1905658"/>
              <a:ext cx="10342" cy="621182"/>
            </a:xfrm>
            <a:custGeom>
              <a:avLst/>
              <a:gdLst/>
              <a:ahLst/>
              <a:cxnLst/>
              <a:rect l="0" t="0" r="0" b="0"/>
              <a:pathLst>
                <a:path w="10342" h="621182">
                  <a:moveTo>
                    <a:pt x="10341" y="0"/>
                  </a:moveTo>
                  <a:lnTo>
                    <a:pt x="4752" y="58616"/>
                  </a:lnTo>
                  <a:lnTo>
                    <a:pt x="1276" y="110174"/>
                  </a:lnTo>
                  <a:lnTo>
                    <a:pt x="7337" y="166432"/>
                  </a:lnTo>
                  <a:lnTo>
                    <a:pt x="9451" y="211010"/>
                  </a:lnTo>
                  <a:lnTo>
                    <a:pt x="8907" y="271011"/>
                  </a:lnTo>
                  <a:lnTo>
                    <a:pt x="3027" y="319985"/>
                  </a:lnTo>
                  <a:lnTo>
                    <a:pt x="447" y="378455"/>
                  </a:lnTo>
                  <a:lnTo>
                    <a:pt x="0" y="427210"/>
                  </a:lnTo>
                  <a:lnTo>
                    <a:pt x="2988" y="486109"/>
                  </a:lnTo>
                  <a:lnTo>
                    <a:pt x="8162" y="541775"/>
                  </a:lnTo>
                  <a:lnTo>
                    <a:pt x="9695" y="584785"/>
                  </a:lnTo>
                  <a:lnTo>
                    <a:pt x="10341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74321" y="2179399"/>
              <a:ext cx="273742" cy="21057"/>
            </a:xfrm>
            <a:custGeom>
              <a:avLst/>
              <a:gdLst/>
              <a:ahLst/>
              <a:cxnLst/>
              <a:rect l="0" t="0" r="0" b="0"/>
              <a:pathLst>
                <a:path w="273742" h="21057">
                  <a:moveTo>
                    <a:pt x="273741" y="0"/>
                  </a:moveTo>
                  <a:lnTo>
                    <a:pt x="231049" y="3119"/>
                  </a:lnTo>
                  <a:lnTo>
                    <a:pt x="178220" y="9065"/>
                  </a:lnTo>
                  <a:lnTo>
                    <a:pt x="119865" y="17475"/>
                  </a:lnTo>
                  <a:lnTo>
                    <a:pt x="63278" y="2034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1842487"/>
              <a:ext cx="189514" cy="684353"/>
            </a:xfrm>
            <a:custGeom>
              <a:avLst/>
              <a:gdLst/>
              <a:ahLst/>
              <a:cxnLst/>
              <a:rect l="0" t="0" r="0" b="0"/>
              <a:pathLst>
                <a:path w="189514" h="684353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6429"/>
                  </a:lnTo>
                  <a:lnTo>
                    <a:pt x="3120" y="209669"/>
                  </a:lnTo>
                  <a:lnTo>
                    <a:pt x="8334" y="267235"/>
                  </a:lnTo>
                  <a:lnTo>
                    <a:pt x="9879" y="320166"/>
                  </a:lnTo>
                  <a:lnTo>
                    <a:pt x="10336" y="374064"/>
                  </a:lnTo>
                  <a:lnTo>
                    <a:pt x="10472" y="425908"/>
                  </a:lnTo>
                  <a:lnTo>
                    <a:pt x="10512" y="482604"/>
                  </a:lnTo>
                  <a:lnTo>
                    <a:pt x="10524" y="536447"/>
                  </a:lnTo>
                  <a:lnTo>
                    <a:pt x="10528" y="586326"/>
                  </a:lnTo>
                  <a:lnTo>
                    <a:pt x="4940" y="639512"/>
                  </a:lnTo>
                  <a:lnTo>
                    <a:pt x="3293" y="642761"/>
                  </a:lnTo>
                  <a:lnTo>
                    <a:pt x="2196" y="640247"/>
                  </a:lnTo>
                  <a:lnTo>
                    <a:pt x="1459" y="582834"/>
                  </a:lnTo>
                  <a:lnTo>
                    <a:pt x="8391" y="526475"/>
                  </a:lnTo>
                  <a:lnTo>
                    <a:pt x="15696" y="475872"/>
                  </a:lnTo>
                  <a:lnTo>
                    <a:pt x="30647" y="448405"/>
                  </a:lnTo>
                  <a:lnTo>
                    <a:pt x="49895" y="425449"/>
                  </a:lnTo>
                  <a:lnTo>
                    <a:pt x="69749" y="417206"/>
                  </a:lnTo>
                  <a:lnTo>
                    <a:pt x="81594" y="415007"/>
                  </a:lnTo>
                  <a:lnTo>
                    <a:pt x="91831" y="417051"/>
                  </a:lnTo>
                  <a:lnTo>
                    <a:pt x="109444" y="428681"/>
                  </a:lnTo>
                  <a:lnTo>
                    <a:pt x="126925" y="454960"/>
                  </a:lnTo>
                  <a:lnTo>
                    <a:pt x="147014" y="508781"/>
                  </a:lnTo>
                  <a:lnTo>
                    <a:pt x="164896" y="568772"/>
                  </a:lnTo>
                  <a:lnTo>
                    <a:pt x="175855" y="621920"/>
                  </a:lnTo>
                  <a:lnTo>
                    <a:pt x="189513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00746" y="2221026"/>
              <a:ext cx="189514" cy="290320"/>
            </a:xfrm>
            <a:custGeom>
              <a:avLst/>
              <a:gdLst/>
              <a:ahLst/>
              <a:cxnLst/>
              <a:rect l="0" t="0" r="0" b="0"/>
              <a:pathLst>
                <a:path w="189514" h="290320">
                  <a:moveTo>
                    <a:pt x="0" y="190000"/>
                  </a:moveTo>
                  <a:lnTo>
                    <a:pt x="17981" y="174358"/>
                  </a:lnTo>
                  <a:lnTo>
                    <a:pt x="74354" y="150393"/>
                  </a:lnTo>
                  <a:lnTo>
                    <a:pt x="135758" y="111225"/>
                  </a:lnTo>
                  <a:lnTo>
                    <a:pt x="152364" y="92987"/>
                  </a:lnTo>
                  <a:lnTo>
                    <a:pt x="161304" y="70064"/>
                  </a:lnTo>
                  <a:lnTo>
                    <a:pt x="163688" y="57400"/>
                  </a:lnTo>
                  <a:lnTo>
                    <a:pt x="160098" y="37090"/>
                  </a:lnTo>
                  <a:lnTo>
                    <a:pt x="149533" y="20264"/>
                  </a:lnTo>
                  <a:lnTo>
                    <a:pt x="133140" y="4987"/>
                  </a:lnTo>
                  <a:lnTo>
                    <a:pt x="122685" y="1147"/>
                  </a:lnTo>
                  <a:lnTo>
                    <a:pt x="98590" y="0"/>
                  </a:lnTo>
                  <a:lnTo>
                    <a:pt x="64307" y="5932"/>
                  </a:lnTo>
                  <a:lnTo>
                    <a:pt x="37511" y="20687"/>
                  </a:lnTo>
                  <a:lnTo>
                    <a:pt x="25250" y="39490"/>
                  </a:lnTo>
                  <a:lnTo>
                    <a:pt x="5231" y="97173"/>
                  </a:lnTo>
                  <a:lnTo>
                    <a:pt x="1033" y="157062"/>
                  </a:lnTo>
                  <a:lnTo>
                    <a:pt x="5793" y="214299"/>
                  </a:lnTo>
                  <a:lnTo>
                    <a:pt x="14715" y="251012"/>
                  </a:lnTo>
                  <a:lnTo>
                    <a:pt x="27597" y="270148"/>
                  </a:lnTo>
                  <a:lnTo>
                    <a:pt x="35945" y="278527"/>
                  </a:lnTo>
                  <a:lnTo>
                    <a:pt x="57700" y="287837"/>
                  </a:lnTo>
                  <a:lnTo>
                    <a:pt x="70052" y="290319"/>
                  </a:lnTo>
                  <a:lnTo>
                    <a:pt x="93135" y="286839"/>
                  </a:lnTo>
                  <a:lnTo>
                    <a:pt x="122742" y="271725"/>
                  </a:lnTo>
                  <a:lnTo>
                    <a:pt x="168140" y="235014"/>
                  </a:lnTo>
                  <a:lnTo>
                    <a:pt x="189513" y="22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74487" y="2147813"/>
              <a:ext cx="231628" cy="348523"/>
            </a:xfrm>
            <a:custGeom>
              <a:avLst/>
              <a:gdLst/>
              <a:ahLst/>
              <a:cxnLst/>
              <a:rect l="0" t="0" r="0" b="0"/>
              <a:pathLst>
                <a:path w="231628" h="348523">
                  <a:moveTo>
                    <a:pt x="0" y="178985"/>
                  </a:moveTo>
                  <a:lnTo>
                    <a:pt x="3119" y="221676"/>
                  </a:lnTo>
                  <a:lnTo>
                    <a:pt x="17958" y="282223"/>
                  </a:lnTo>
                  <a:lnTo>
                    <a:pt x="35149" y="345553"/>
                  </a:lnTo>
                  <a:lnTo>
                    <a:pt x="36301" y="348522"/>
                  </a:lnTo>
                  <a:lnTo>
                    <a:pt x="20511" y="285398"/>
                  </a:lnTo>
                  <a:lnTo>
                    <a:pt x="4607" y="223370"/>
                  </a:lnTo>
                  <a:lnTo>
                    <a:pt x="2534" y="183297"/>
                  </a:lnTo>
                  <a:lnTo>
                    <a:pt x="6195" y="159844"/>
                  </a:lnTo>
                  <a:lnTo>
                    <a:pt x="14842" y="140842"/>
                  </a:lnTo>
                  <a:lnTo>
                    <a:pt x="27653" y="124597"/>
                  </a:lnTo>
                  <a:lnTo>
                    <a:pt x="84807" y="80874"/>
                  </a:lnTo>
                  <a:lnTo>
                    <a:pt x="147450" y="38618"/>
                  </a:lnTo>
                  <a:lnTo>
                    <a:pt x="200048" y="910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4" name="Straight Connector 53"/>
          <p:cNvCxnSpPr/>
          <p:nvPr/>
        </p:nvCxnSpPr>
        <p:spPr>
          <a:xfrm>
            <a:off x="4295626" y="1568746"/>
            <a:ext cx="0" cy="19999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542721" y="1947772"/>
            <a:ext cx="430658" cy="529060"/>
            <a:chOff x="4542721" y="1947772"/>
            <a:chExt cx="430658" cy="529060"/>
          </a:xfrm>
        </p:grpSpPr>
        <p:sp>
          <p:nvSpPr>
            <p:cNvPr id="55" name="Freeform 54"/>
            <p:cNvSpPr/>
            <p:nvPr/>
          </p:nvSpPr>
          <p:spPr>
            <a:xfrm>
              <a:off x="4542721" y="2137285"/>
              <a:ext cx="26647" cy="315855"/>
            </a:xfrm>
            <a:custGeom>
              <a:avLst/>
              <a:gdLst/>
              <a:ahLst/>
              <a:cxnLst/>
              <a:rect l="0" t="0" r="0" b="0"/>
              <a:pathLst>
                <a:path w="26647" h="31585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8"/>
                  </a:lnTo>
                  <a:lnTo>
                    <a:pt x="13787" y="142531"/>
                  </a:lnTo>
                  <a:lnTo>
                    <a:pt x="21247" y="202589"/>
                  </a:lnTo>
                  <a:lnTo>
                    <a:pt x="25580" y="259513"/>
                  </a:lnTo>
                  <a:lnTo>
                    <a:pt x="26646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69367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06238" y="2090369"/>
              <a:ext cx="267141" cy="386463"/>
            </a:xfrm>
            <a:custGeom>
              <a:avLst/>
              <a:gdLst/>
              <a:ahLst/>
              <a:cxnLst/>
              <a:rect l="0" t="0" r="0" b="0"/>
              <a:pathLst>
                <a:path w="267141" h="386463">
                  <a:moveTo>
                    <a:pt x="200041" y="25858"/>
                  </a:moveTo>
                  <a:lnTo>
                    <a:pt x="144997" y="7900"/>
                  </a:lnTo>
                  <a:lnTo>
                    <a:pt x="108213" y="0"/>
                  </a:lnTo>
                  <a:lnTo>
                    <a:pt x="85529" y="1888"/>
                  </a:lnTo>
                  <a:lnTo>
                    <a:pt x="53028" y="15117"/>
                  </a:lnTo>
                  <a:lnTo>
                    <a:pt x="26761" y="33854"/>
                  </a:lnTo>
                  <a:lnTo>
                    <a:pt x="9749" y="59813"/>
                  </a:lnTo>
                  <a:lnTo>
                    <a:pt x="7452" y="85793"/>
                  </a:lnTo>
                  <a:lnTo>
                    <a:pt x="11501" y="114497"/>
                  </a:lnTo>
                  <a:lnTo>
                    <a:pt x="26935" y="149218"/>
                  </a:lnTo>
                  <a:lnTo>
                    <a:pt x="39657" y="166863"/>
                  </a:lnTo>
                  <a:lnTo>
                    <a:pt x="47495" y="171334"/>
                  </a:lnTo>
                  <a:lnTo>
                    <a:pt x="101054" y="173235"/>
                  </a:lnTo>
                  <a:lnTo>
                    <a:pt x="153799" y="174423"/>
                  </a:lnTo>
                  <a:lnTo>
                    <a:pt x="188290" y="182831"/>
                  </a:lnTo>
                  <a:lnTo>
                    <a:pt x="219566" y="200791"/>
                  </a:lnTo>
                  <a:lnTo>
                    <a:pt x="243001" y="227819"/>
                  </a:lnTo>
                  <a:lnTo>
                    <a:pt x="265909" y="278795"/>
                  </a:lnTo>
                  <a:lnTo>
                    <a:pt x="267140" y="299712"/>
                  </a:lnTo>
                  <a:lnTo>
                    <a:pt x="262619" y="319537"/>
                  </a:lnTo>
                  <a:lnTo>
                    <a:pt x="234134" y="364241"/>
                  </a:lnTo>
                  <a:lnTo>
                    <a:pt x="217533" y="378242"/>
                  </a:lnTo>
                  <a:lnTo>
                    <a:pt x="208193" y="383613"/>
                  </a:lnTo>
                  <a:lnTo>
                    <a:pt x="188457" y="386462"/>
                  </a:lnTo>
                  <a:lnTo>
                    <a:pt x="129496" y="375769"/>
                  </a:lnTo>
                  <a:lnTo>
                    <a:pt x="68525" y="353535"/>
                  </a:lnTo>
                  <a:lnTo>
                    <a:pt x="12260" y="334937"/>
                  </a:lnTo>
                  <a:lnTo>
                    <a:pt x="0" y="331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 flipH="1" flipV="1">
            <a:off x="4953000" y="1562100"/>
            <a:ext cx="374419" cy="10068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5432704" y="1670875"/>
            <a:ext cx="1210779" cy="1245519"/>
            <a:chOff x="5432704" y="1670875"/>
            <a:chExt cx="1210779" cy="1245519"/>
          </a:xfrm>
        </p:grpSpPr>
        <p:sp>
          <p:nvSpPr>
            <p:cNvPr id="60" name="Freeform 59"/>
            <p:cNvSpPr/>
            <p:nvPr/>
          </p:nvSpPr>
          <p:spPr>
            <a:xfrm>
              <a:off x="5475532" y="1670875"/>
              <a:ext cx="209858" cy="877022"/>
            </a:xfrm>
            <a:custGeom>
              <a:avLst/>
              <a:gdLst/>
              <a:ahLst/>
              <a:cxnLst/>
              <a:rect l="0" t="0" r="0" b="0"/>
              <a:pathLst>
                <a:path w="209858" h="877022">
                  <a:moveTo>
                    <a:pt x="51929" y="877021"/>
                  </a:moveTo>
                  <a:lnTo>
                    <a:pt x="44693" y="849465"/>
                  </a:lnTo>
                  <a:lnTo>
                    <a:pt x="42051" y="793242"/>
                  </a:lnTo>
                  <a:lnTo>
                    <a:pt x="41529" y="731141"/>
                  </a:lnTo>
                  <a:lnTo>
                    <a:pt x="41439" y="679899"/>
                  </a:lnTo>
                  <a:lnTo>
                    <a:pt x="41412" y="616493"/>
                  </a:lnTo>
                  <a:lnTo>
                    <a:pt x="35814" y="568201"/>
                  </a:lnTo>
                  <a:lnTo>
                    <a:pt x="32336" y="509308"/>
                  </a:lnTo>
                  <a:lnTo>
                    <a:pt x="23925" y="446157"/>
                  </a:lnTo>
                  <a:lnTo>
                    <a:pt x="20235" y="393338"/>
                  </a:lnTo>
                  <a:lnTo>
                    <a:pt x="12220" y="339152"/>
                  </a:lnTo>
                  <a:lnTo>
                    <a:pt x="7408" y="291443"/>
                  </a:lnTo>
                  <a:lnTo>
                    <a:pt x="1693" y="235973"/>
                  </a:lnTo>
                  <a:lnTo>
                    <a:pt x="0" y="182493"/>
                  </a:lnTo>
                  <a:lnTo>
                    <a:pt x="5016" y="123198"/>
                  </a:lnTo>
                  <a:lnTo>
                    <a:pt x="18442" y="64389"/>
                  </a:lnTo>
                  <a:lnTo>
                    <a:pt x="29637" y="43629"/>
                  </a:lnTo>
                  <a:lnTo>
                    <a:pt x="54683" y="18787"/>
                  </a:lnTo>
                  <a:lnTo>
                    <a:pt x="84330" y="2198"/>
                  </a:lnTo>
                  <a:lnTo>
                    <a:pt x="108054" y="0"/>
                  </a:lnTo>
                  <a:lnTo>
                    <a:pt x="166815" y="11146"/>
                  </a:lnTo>
                  <a:lnTo>
                    <a:pt x="209857" y="24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32704" y="2200455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62564" y="8334"/>
                  </a:lnTo>
                  <a:lnTo>
                    <a:pt x="111140" y="15685"/>
                  </a:lnTo>
                  <a:lnTo>
                    <a:pt x="55922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75896" y="2284683"/>
              <a:ext cx="143383" cy="226641"/>
            </a:xfrm>
            <a:custGeom>
              <a:avLst/>
              <a:gdLst/>
              <a:ahLst/>
              <a:cxnLst/>
              <a:rect l="0" t="0" r="0" b="0"/>
              <a:pathLst>
                <a:path w="143383" h="226641">
                  <a:moveTo>
                    <a:pt x="30549" y="10529"/>
                  </a:moveTo>
                  <a:lnTo>
                    <a:pt x="14908" y="36915"/>
                  </a:lnTo>
                  <a:lnTo>
                    <a:pt x="4208" y="73979"/>
                  </a:lnTo>
                  <a:lnTo>
                    <a:pt x="0" y="135193"/>
                  </a:lnTo>
                  <a:lnTo>
                    <a:pt x="4758" y="187102"/>
                  </a:lnTo>
                  <a:lnTo>
                    <a:pt x="19268" y="214795"/>
                  </a:lnTo>
                  <a:lnTo>
                    <a:pt x="27708" y="220406"/>
                  </a:lnTo>
                  <a:lnTo>
                    <a:pt x="49563" y="226640"/>
                  </a:lnTo>
                  <a:lnTo>
                    <a:pt x="59603" y="225963"/>
                  </a:lnTo>
                  <a:lnTo>
                    <a:pt x="76997" y="218971"/>
                  </a:lnTo>
                  <a:lnTo>
                    <a:pt x="121560" y="181999"/>
                  </a:lnTo>
                  <a:lnTo>
                    <a:pt x="137194" y="144523"/>
                  </a:lnTo>
                  <a:lnTo>
                    <a:pt x="143382" y="81797"/>
                  </a:lnTo>
                  <a:lnTo>
                    <a:pt x="131470" y="22124"/>
                  </a:lnTo>
                  <a:lnTo>
                    <a:pt x="1253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95958" y="2257512"/>
              <a:ext cx="189514" cy="236601"/>
            </a:xfrm>
            <a:custGeom>
              <a:avLst/>
              <a:gdLst/>
              <a:ahLst/>
              <a:cxnLst/>
              <a:rect l="0" t="0" r="0" b="0"/>
              <a:pathLst>
                <a:path w="189514" h="236601">
                  <a:moveTo>
                    <a:pt x="0" y="90342"/>
                  </a:moveTo>
                  <a:lnTo>
                    <a:pt x="3120" y="133034"/>
                  </a:lnTo>
                  <a:lnTo>
                    <a:pt x="14655" y="185863"/>
                  </a:lnTo>
                  <a:lnTo>
                    <a:pt x="19161" y="229909"/>
                  </a:lnTo>
                  <a:lnTo>
                    <a:pt x="18623" y="236029"/>
                  </a:lnTo>
                  <a:lnTo>
                    <a:pt x="17095" y="236600"/>
                  </a:lnTo>
                  <a:lnTo>
                    <a:pt x="14906" y="233471"/>
                  </a:lnTo>
                  <a:lnTo>
                    <a:pt x="2772" y="173893"/>
                  </a:lnTo>
                  <a:lnTo>
                    <a:pt x="547" y="112696"/>
                  </a:lnTo>
                  <a:lnTo>
                    <a:pt x="11525" y="49786"/>
                  </a:lnTo>
                  <a:lnTo>
                    <a:pt x="19161" y="29033"/>
                  </a:lnTo>
                  <a:lnTo>
                    <a:pt x="30353" y="12011"/>
                  </a:lnTo>
                  <a:lnTo>
                    <a:pt x="52485" y="2886"/>
                  </a:lnTo>
                  <a:lnTo>
                    <a:pt x="79479" y="0"/>
                  </a:lnTo>
                  <a:lnTo>
                    <a:pt x="103174" y="2617"/>
                  </a:lnTo>
                  <a:lnTo>
                    <a:pt x="122284" y="13919"/>
                  </a:lnTo>
                  <a:lnTo>
                    <a:pt x="153616" y="49770"/>
                  </a:lnTo>
                  <a:lnTo>
                    <a:pt x="173930" y="92987"/>
                  </a:lnTo>
                  <a:lnTo>
                    <a:pt x="186088" y="152303"/>
                  </a:lnTo>
                  <a:lnTo>
                    <a:pt x="185378" y="192149"/>
                  </a:lnTo>
                  <a:lnTo>
                    <a:pt x="182996" y="211629"/>
                  </a:lnTo>
                  <a:lnTo>
                    <a:pt x="183998" y="216824"/>
                  </a:lnTo>
                  <a:lnTo>
                    <a:pt x="189513" y="227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59171" y="2208815"/>
              <a:ext cx="200042" cy="257106"/>
            </a:xfrm>
            <a:custGeom>
              <a:avLst/>
              <a:gdLst/>
              <a:ahLst/>
              <a:cxnLst/>
              <a:rect l="0" t="0" r="0" b="0"/>
              <a:pathLst>
                <a:path w="200042" h="257106">
                  <a:moveTo>
                    <a:pt x="0" y="86397"/>
                  </a:moveTo>
                  <a:lnTo>
                    <a:pt x="3119" y="129089"/>
                  </a:lnTo>
                  <a:lnTo>
                    <a:pt x="10722" y="189635"/>
                  </a:lnTo>
                  <a:lnTo>
                    <a:pt x="25054" y="252966"/>
                  </a:lnTo>
                  <a:lnTo>
                    <a:pt x="24891" y="257105"/>
                  </a:lnTo>
                  <a:lnTo>
                    <a:pt x="22443" y="256354"/>
                  </a:lnTo>
                  <a:lnTo>
                    <a:pt x="18472" y="252344"/>
                  </a:lnTo>
                  <a:lnTo>
                    <a:pt x="14059" y="235411"/>
                  </a:lnTo>
                  <a:lnTo>
                    <a:pt x="10993" y="172961"/>
                  </a:lnTo>
                  <a:lnTo>
                    <a:pt x="10620" y="117751"/>
                  </a:lnTo>
                  <a:lnTo>
                    <a:pt x="16136" y="61785"/>
                  </a:lnTo>
                  <a:lnTo>
                    <a:pt x="30777" y="25292"/>
                  </a:lnTo>
                  <a:lnTo>
                    <a:pt x="49553" y="9326"/>
                  </a:lnTo>
                  <a:lnTo>
                    <a:pt x="61112" y="3431"/>
                  </a:lnTo>
                  <a:lnTo>
                    <a:pt x="86432" y="0"/>
                  </a:lnTo>
                  <a:lnTo>
                    <a:pt x="110943" y="3545"/>
                  </a:lnTo>
                  <a:lnTo>
                    <a:pt x="137897" y="18694"/>
                  </a:lnTo>
                  <a:lnTo>
                    <a:pt x="153314" y="31350"/>
                  </a:lnTo>
                  <a:lnTo>
                    <a:pt x="164846" y="51013"/>
                  </a:lnTo>
                  <a:lnTo>
                    <a:pt x="191594" y="108124"/>
                  </a:lnTo>
                  <a:lnTo>
                    <a:pt x="198373" y="160922"/>
                  </a:lnTo>
                  <a:lnTo>
                    <a:pt x="199712" y="216412"/>
                  </a:lnTo>
                  <a:lnTo>
                    <a:pt x="200041" y="254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11855" y="2284683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14572" y="42692"/>
                  </a:lnTo>
                  <a:lnTo>
                    <a:pt x="44664" y="102217"/>
                  </a:lnTo>
                  <a:lnTo>
                    <a:pt x="63926" y="122314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38155" y="2221513"/>
              <a:ext cx="305328" cy="694881"/>
            </a:xfrm>
            <a:custGeom>
              <a:avLst/>
              <a:gdLst/>
              <a:ahLst/>
              <a:cxnLst/>
              <a:rect l="0" t="0" r="0" b="0"/>
              <a:pathLst>
                <a:path w="305328" h="694881">
                  <a:moveTo>
                    <a:pt x="305327" y="0"/>
                  </a:moveTo>
                  <a:lnTo>
                    <a:pt x="290754" y="42691"/>
                  </a:lnTo>
                  <a:lnTo>
                    <a:pt x="259170" y="102068"/>
                  </a:lnTo>
                  <a:lnTo>
                    <a:pt x="231522" y="153002"/>
                  </a:lnTo>
                  <a:lnTo>
                    <a:pt x="203530" y="207517"/>
                  </a:lnTo>
                  <a:lnTo>
                    <a:pt x="176786" y="265930"/>
                  </a:lnTo>
                  <a:lnTo>
                    <a:pt x="150836" y="326524"/>
                  </a:lnTo>
                  <a:lnTo>
                    <a:pt x="124441" y="387955"/>
                  </a:lnTo>
                  <a:lnTo>
                    <a:pt x="97164" y="450319"/>
                  </a:lnTo>
                  <a:lnTo>
                    <a:pt x="70291" y="506221"/>
                  </a:lnTo>
                  <a:lnTo>
                    <a:pt x="44019" y="567033"/>
                  </a:lnTo>
                  <a:lnTo>
                    <a:pt x="21771" y="620983"/>
                  </a:lnTo>
                  <a:lnTo>
                    <a:pt x="3182" y="683309"/>
                  </a:lnTo>
                  <a:lnTo>
                    <a:pt x="0" y="69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2295212" y="2590010"/>
            <a:ext cx="505368" cy="8106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148020" y="2590010"/>
            <a:ext cx="642239" cy="989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2442611" y="2681994"/>
            <a:ext cx="1537162" cy="715789"/>
            <a:chOff x="2442611" y="2681994"/>
            <a:chExt cx="1537162" cy="715789"/>
          </a:xfrm>
        </p:grpSpPr>
        <p:sp>
          <p:nvSpPr>
            <p:cNvPr id="70" name="Freeform 69"/>
            <p:cNvSpPr/>
            <p:nvPr/>
          </p:nvSpPr>
          <p:spPr>
            <a:xfrm>
              <a:off x="2442611" y="2712842"/>
              <a:ext cx="426366" cy="382537"/>
            </a:xfrm>
            <a:custGeom>
              <a:avLst/>
              <a:gdLst/>
              <a:ahLst/>
              <a:cxnLst/>
              <a:rect l="0" t="0" r="0" b="0"/>
              <a:pathLst>
                <a:path w="426366" h="382537">
                  <a:moveTo>
                    <a:pt x="0" y="87738"/>
                  </a:moveTo>
                  <a:lnTo>
                    <a:pt x="54144" y="76285"/>
                  </a:lnTo>
                  <a:lnTo>
                    <a:pt x="109091" y="62989"/>
                  </a:lnTo>
                  <a:lnTo>
                    <a:pt x="167571" y="45600"/>
                  </a:lnTo>
                  <a:lnTo>
                    <a:pt x="220982" y="28073"/>
                  </a:lnTo>
                  <a:lnTo>
                    <a:pt x="284259" y="7019"/>
                  </a:lnTo>
                  <a:lnTo>
                    <a:pt x="305322" y="0"/>
                  </a:lnTo>
                  <a:lnTo>
                    <a:pt x="311173" y="1170"/>
                  </a:lnTo>
                  <a:lnTo>
                    <a:pt x="313903" y="5460"/>
                  </a:lnTo>
                  <a:lnTo>
                    <a:pt x="314554" y="11829"/>
                  </a:lnTo>
                  <a:lnTo>
                    <a:pt x="309038" y="28264"/>
                  </a:lnTo>
                  <a:lnTo>
                    <a:pt x="289658" y="57248"/>
                  </a:lnTo>
                  <a:lnTo>
                    <a:pt x="257258" y="92894"/>
                  </a:lnTo>
                  <a:lnTo>
                    <a:pt x="254563" y="101704"/>
                  </a:lnTo>
                  <a:lnTo>
                    <a:pt x="257809" y="120851"/>
                  </a:lnTo>
                  <a:lnTo>
                    <a:pt x="263119" y="126191"/>
                  </a:lnTo>
                  <a:lnTo>
                    <a:pt x="270169" y="128581"/>
                  </a:lnTo>
                  <a:lnTo>
                    <a:pt x="299979" y="126356"/>
                  </a:lnTo>
                  <a:lnTo>
                    <a:pt x="351973" y="115123"/>
                  </a:lnTo>
                  <a:lnTo>
                    <a:pt x="409822" y="98175"/>
                  </a:lnTo>
                  <a:lnTo>
                    <a:pt x="420614" y="94696"/>
                  </a:lnTo>
                  <a:lnTo>
                    <a:pt x="425468" y="94717"/>
                  </a:lnTo>
                  <a:lnTo>
                    <a:pt x="426365" y="97070"/>
                  </a:lnTo>
                  <a:lnTo>
                    <a:pt x="421123" y="105923"/>
                  </a:lnTo>
                  <a:lnTo>
                    <a:pt x="395573" y="130671"/>
                  </a:lnTo>
                  <a:lnTo>
                    <a:pt x="348016" y="173460"/>
                  </a:lnTo>
                  <a:lnTo>
                    <a:pt x="301006" y="228032"/>
                  </a:lnTo>
                  <a:lnTo>
                    <a:pt x="242946" y="288080"/>
                  </a:lnTo>
                  <a:lnTo>
                    <a:pt x="189765" y="350044"/>
                  </a:lnTo>
                  <a:lnTo>
                    <a:pt x="147399" y="382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16352" y="308484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74197" y="3200663"/>
              <a:ext cx="389555" cy="126343"/>
            </a:xfrm>
            <a:custGeom>
              <a:avLst/>
              <a:gdLst/>
              <a:ahLst/>
              <a:cxnLst/>
              <a:rect l="0" t="0" r="0" b="0"/>
              <a:pathLst>
                <a:path w="389555" h="126343">
                  <a:moveTo>
                    <a:pt x="389554" y="0"/>
                  </a:moveTo>
                  <a:lnTo>
                    <a:pt x="330937" y="14654"/>
                  </a:lnTo>
                  <a:lnTo>
                    <a:pt x="271221" y="31667"/>
                  </a:lnTo>
                  <a:lnTo>
                    <a:pt x="217091" y="45639"/>
                  </a:lnTo>
                  <a:lnTo>
                    <a:pt x="161338" y="66900"/>
                  </a:lnTo>
                  <a:lnTo>
                    <a:pt x="105265" y="83578"/>
                  </a:lnTo>
                  <a:lnTo>
                    <a:pt x="43497" y="1089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91639" y="2681994"/>
              <a:ext cx="135783" cy="157396"/>
            </a:xfrm>
            <a:custGeom>
              <a:avLst/>
              <a:gdLst/>
              <a:ahLst/>
              <a:cxnLst/>
              <a:rect l="0" t="0" r="0" b="0"/>
              <a:pathLst>
                <a:path w="135783" h="157396">
                  <a:moveTo>
                    <a:pt x="98537" y="13301"/>
                  </a:moveTo>
                  <a:lnTo>
                    <a:pt x="87358" y="2122"/>
                  </a:lnTo>
                  <a:lnTo>
                    <a:pt x="80556" y="0"/>
                  </a:lnTo>
                  <a:lnTo>
                    <a:pt x="63639" y="760"/>
                  </a:lnTo>
                  <a:lnTo>
                    <a:pt x="34384" y="13355"/>
                  </a:lnTo>
                  <a:lnTo>
                    <a:pt x="20111" y="28532"/>
                  </a:lnTo>
                  <a:lnTo>
                    <a:pt x="1417" y="66873"/>
                  </a:lnTo>
                  <a:lnTo>
                    <a:pt x="0" y="87413"/>
                  </a:lnTo>
                  <a:lnTo>
                    <a:pt x="8623" y="129196"/>
                  </a:lnTo>
                  <a:lnTo>
                    <a:pt x="14028" y="137358"/>
                  </a:lnTo>
                  <a:lnTo>
                    <a:pt x="29392" y="149546"/>
                  </a:lnTo>
                  <a:lnTo>
                    <a:pt x="63362" y="157395"/>
                  </a:lnTo>
                  <a:lnTo>
                    <a:pt x="97473" y="154131"/>
                  </a:lnTo>
                  <a:lnTo>
                    <a:pt x="116002" y="145692"/>
                  </a:lnTo>
                  <a:lnTo>
                    <a:pt x="124218" y="140166"/>
                  </a:lnTo>
                  <a:lnTo>
                    <a:pt x="129695" y="131803"/>
                  </a:lnTo>
                  <a:lnTo>
                    <a:pt x="135782" y="110032"/>
                  </a:lnTo>
                  <a:lnTo>
                    <a:pt x="133619" y="71468"/>
                  </a:lnTo>
                  <a:lnTo>
                    <a:pt x="119594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32290" y="2758466"/>
              <a:ext cx="200042" cy="210571"/>
            </a:xfrm>
            <a:custGeom>
              <a:avLst/>
              <a:gdLst/>
              <a:ahLst/>
              <a:cxnLst/>
              <a:rect l="0" t="0" r="0" b="0"/>
              <a:pathLst>
                <a:path w="200042" h="210571">
                  <a:moveTo>
                    <a:pt x="200041" y="0"/>
                  </a:moveTo>
                  <a:lnTo>
                    <a:pt x="150543" y="55087"/>
                  </a:lnTo>
                  <a:lnTo>
                    <a:pt x="99697" y="116028"/>
                  </a:lnTo>
                  <a:lnTo>
                    <a:pt x="39663" y="17156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99783" y="2833584"/>
              <a:ext cx="318661" cy="303909"/>
            </a:xfrm>
            <a:custGeom>
              <a:avLst/>
              <a:gdLst/>
              <a:ahLst/>
              <a:cxnLst/>
              <a:rect l="0" t="0" r="0" b="0"/>
              <a:pathLst>
                <a:path w="318661" h="303909">
                  <a:moveTo>
                    <a:pt x="100963" y="240737"/>
                  </a:moveTo>
                  <a:lnTo>
                    <a:pt x="130271" y="211428"/>
                  </a:lnTo>
                  <a:lnTo>
                    <a:pt x="137385" y="191836"/>
                  </a:lnTo>
                  <a:lnTo>
                    <a:pt x="139282" y="180060"/>
                  </a:lnTo>
                  <a:lnTo>
                    <a:pt x="135151" y="160737"/>
                  </a:lnTo>
                  <a:lnTo>
                    <a:pt x="113435" y="129268"/>
                  </a:lnTo>
                  <a:lnTo>
                    <a:pt x="105768" y="125480"/>
                  </a:lnTo>
                  <a:lnTo>
                    <a:pt x="87891" y="124391"/>
                  </a:lnTo>
                  <a:lnTo>
                    <a:pt x="58095" y="135944"/>
                  </a:lnTo>
                  <a:lnTo>
                    <a:pt x="32629" y="159774"/>
                  </a:lnTo>
                  <a:lnTo>
                    <a:pt x="10266" y="189062"/>
                  </a:lnTo>
                  <a:lnTo>
                    <a:pt x="2162" y="212701"/>
                  </a:lnTo>
                  <a:lnTo>
                    <a:pt x="0" y="225556"/>
                  </a:lnTo>
                  <a:lnTo>
                    <a:pt x="3838" y="246078"/>
                  </a:lnTo>
                  <a:lnTo>
                    <a:pt x="8137" y="254826"/>
                  </a:lnTo>
                  <a:lnTo>
                    <a:pt x="22272" y="267666"/>
                  </a:lnTo>
                  <a:lnTo>
                    <a:pt x="30954" y="272728"/>
                  </a:lnTo>
                  <a:lnTo>
                    <a:pt x="40253" y="273762"/>
                  </a:lnTo>
                  <a:lnTo>
                    <a:pt x="90758" y="258243"/>
                  </a:lnTo>
                  <a:lnTo>
                    <a:pt x="131443" y="235833"/>
                  </a:lnTo>
                  <a:lnTo>
                    <a:pt x="170545" y="201949"/>
                  </a:lnTo>
                  <a:lnTo>
                    <a:pt x="213214" y="141872"/>
                  </a:lnTo>
                  <a:lnTo>
                    <a:pt x="256688" y="89678"/>
                  </a:lnTo>
                  <a:lnTo>
                    <a:pt x="300931" y="31071"/>
                  </a:lnTo>
                  <a:lnTo>
                    <a:pt x="316959" y="9512"/>
                  </a:lnTo>
                  <a:lnTo>
                    <a:pt x="318660" y="3529"/>
                  </a:lnTo>
                  <a:lnTo>
                    <a:pt x="316284" y="710"/>
                  </a:lnTo>
                  <a:lnTo>
                    <a:pt x="311191" y="0"/>
                  </a:lnTo>
                  <a:lnTo>
                    <a:pt x="299292" y="5451"/>
                  </a:lnTo>
                  <a:lnTo>
                    <a:pt x="237117" y="62771"/>
                  </a:lnTo>
                  <a:lnTo>
                    <a:pt x="188216" y="122862"/>
                  </a:lnTo>
                  <a:lnTo>
                    <a:pt x="143342" y="184794"/>
                  </a:lnTo>
                  <a:lnTo>
                    <a:pt x="125218" y="211293"/>
                  </a:lnTo>
                  <a:lnTo>
                    <a:pt x="109319" y="238252"/>
                  </a:lnTo>
                  <a:lnTo>
                    <a:pt x="103024" y="246099"/>
                  </a:lnTo>
                  <a:lnTo>
                    <a:pt x="96030" y="267297"/>
                  </a:lnTo>
                  <a:lnTo>
                    <a:pt x="90434" y="303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24687" y="3091132"/>
              <a:ext cx="171383" cy="214817"/>
            </a:xfrm>
            <a:custGeom>
              <a:avLst/>
              <a:gdLst/>
              <a:ahLst/>
              <a:cxnLst/>
              <a:rect l="0" t="0" r="0" b="0"/>
              <a:pathLst>
                <a:path w="171383" h="214817">
                  <a:moveTo>
                    <a:pt x="28701" y="35831"/>
                  </a:moveTo>
                  <a:lnTo>
                    <a:pt x="78199" y="94394"/>
                  </a:lnTo>
                  <a:lnTo>
                    <a:pt x="104589" y="116224"/>
                  </a:lnTo>
                  <a:lnTo>
                    <a:pt x="114388" y="119842"/>
                  </a:lnTo>
                  <a:lnTo>
                    <a:pt x="134635" y="120743"/>
                  </a:lnTo>
                  <a:lnTo>
                    <a:pt x="152212" y="114124"/>
                  </a:lnTo>
                  <a:lnTo>
                    <a:pt x="160174" y="109084"/>
                  </a:lnTo>
                  <a:lnTo>
                    <a:pt x="165483" y="101044"/>
                  </a:lnTo>
                  <a:lnTo>
                    <a:pt x="171382" y="79632"/>
                  </a:lnTo>
                  <a:lnTo>
                    <a:pt x="167764" y="57638"/>
                  </a:lnTo>
                  <a:lnTo>
                    <a:pt x="146377" y="14922"/>
                  </a:lnTo>
                  <a:lnTo>
                    <a:pt x="137568" y="7854"/>
                  </a:lnTo>
                  <a:lnTo>
                    <a:pt x="115301" y="0"/>
                  </a:lnTo>
                  <a:lnTo>
                    <a:pt x="82047" y="1168"/>
                  </a:lnTo>
                  <a:lnTo>
                    <a:pt x="49966" y="14512"/>
                  </a:lnTo>
                  <a:lnTo>
                    <a:pt x="23824" y="38873"/>
                  </a:lnTo>
                  <a:lnTo>
                    <a:pt x="6849" y="68318"/>
                  </a:lnTo>
                  <a:lnTo>
                    <a:pt x="0" y="104858"/>
                  </a:lnTo>
                  <a:lnTo>
                    <a:pt x="3559" y="139732"/>
                  </a:lnTo>
                  <a:lnTo>
                    <a:pt x="17612" y="172292"/>
                  </a:lnTo>
                  <a:lnTo>
                    <a:pt x="36594" y="198576"/>
                  </a:lnTo>
                  <a:lnTo>
                    <a:pt x="53266" y="207598"/>
                  </a:lnTo>
                  <a:lnTo>
                    <a:pt x="81344" y="214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15358" y="3265723"/>
              <a:ext cx="264415" cy="132060"/>
            </a:xfrm>
            <a:custGeom>
              <a:avLst/>
              <a:gdLst/>
              <a:ahLst/>
              <a:cxnLst/>
              <a:rect l="0" t="0" r="0" b="0"/>
              <a:pathLst>
                <a:path w="264415" h="132060">
                  <a:moveTo>
                    <a:pt x="85429" y="8639"/>
                  </a:moveTo>
                  <a:lnTo>
                    <a:pt x="75854" y="32686"/>
                  </a:lnTo>
                  <a:lnTo>
                    <a:pt x="39273" y="89745"/>
                  </a:lnTo>
                  <a:lnTo>
                    <a:pt x="4641" y="130599"/>
                  </a:lnTo>
                  <a:lnTo>
                    <a:pt x="1155" y="132059"/>
                  </a:lnTo>
                  <a:lnTo>
                    <a:pt x="0" y="129524"/>
                  </a:lnTo>
                  <a:lnTo>
                    <a:pt x="6553" y="100238"/>
                  </a:lnTo>
                  <a:lnTo>
                    <a:pt x="40108" y="40234"/>
                  </a:lnTo>
                  <a:lnTo>
                    <a:pt x="52028" y="24241"/>
                  </a:lnTo>
                  <a:lnTo>
                    <a:pt x="77482" y="7673"/>
                  </a:lnTo>
                  <a:lnTo>
                    <a:pt x="125930" y="0"/>
                  </a:lnTo>
                  <a:lnTo>
                    <a:pt x="165540" y="1010"/>
                  </a:lnTo>
                  <a:lnTo>
                    <a:pt x="221758" y="21904"/>
                  </a:lnTo>
                  <a:lnTo>
                    <a:pt x="264414" y="4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5906487" y="2579481"/>
            <a:ext cx="303813" cy="5574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6232870" y="3126963"/>
            <a:ext cx="10528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6748767" y="3126963"/>
            <a:ext cx="566433" cy="6830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6022300" y="2642653"/>
            <a:ext cx="1397693" cy="1031793"/>
            <a:chOff x="6022300" y="2642653"/>
            <a:chExt cx="1397693" cy="1031793"/>
          </a:xfrm>
        </p:grpSpPr>
        <p:sp>
          <p:nvSpPr>
            <p:cNvPr id="82" name="Freeform 81"/>
            <p:cNvSpPr/>
            <p:nvPr/>
          </p:nvSpPr>
          <p:spPr>
            <a:xfrm>
              <a:off x="6022300" y="270582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48642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85819" y="2796905"/>
              <a:ext cx="105174" cy="130018"/>
            </a:xfrm>
            <a:custGeom>
              <a:avLst/>
              <a:gdLst/>
              <a:ahLst/>
              <a:cxnLst/>
              <a:rect l="0" t="0" r="0" b="0"/>
              <a:pathLst>
                <a:path w="105174" h="130018">
                  <a:moveTo>
                    <a:pt x="31238" y="3675"/>
                  </a:moveTo>
                  <a:lnTo>
                    <a:pt x="0" y="34912"/>
                  </a:lnTo>
                  <a:lnTo>
                    <a:pt x="26960" y="10293"/>
                  </a:lnTo>
                  <a:lnTo>
                    <a:pt x="44544" y="1547"/>
                  </a:lnTo>
                  <a:lnTo>
                    <a:pt x="64058" y="0"/>
                  </a:lnTo>
                  <a:lnTo>
                    <a:pt x="74175" y="1225"/>
                  </a:lnTo>
                  <a:lnTo>
                    <a:pt x="91655" y="11945"/>
                  </a:lnTo>
                  <a:lnTo>
                    <a:pt x="99592" y="19717"/>
                  </a:lnTo>
                  <a:lnTo>
                    <a:pt x="103713" y="28407"/>
                  </a:lnTo>
                  <a:lnTo>
                    <a:pt x="105173" y="47422"/>
                  </a:lnTo>
                  <a:lnTo>
                    <a:pt x="99418" y="77858"/>
                  </a:lnTo>
                  <a:lnTo>
                    <a:pt x="84715" y="103514"/>
                  </a:lnTo>
                  <a:lnTo>
                    <a:pt x="52295" y="130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01411" y="2926036"/>
              <a:ext cx="221015" cy="198819"/>
            </a:xfrm>
            <a:custGeom>
              <a:avLst/>
              <a:gdLst/>
              <a:ahLst/>
              <a:cxnLst/>
              <a:rect l="0" t="0" r="0" b="0"/>
              <a:pathLst>
                <a:path w="221015" h="198819">
                  <a:moveTo>
                    <a:pt x="10444" y="64057"/>
                  </a:moveTo>
                  <a:lnTo>
                    <a:pt x="2110" y="101535"/>
                  </a:lnTo>
                  <a:lnTo>
                    <a:pt x="349" y="152959"/>
                  </a:lnTo>
                  <a:lnTo>
                    <a:pt x="0" y="198818"/>
                  </a:lnTo>
                  <a:lnTo>
                    <a:pt x="3051" y="172521"/>
                  </a:lnTo>
                  <a:lnTo>
                    <a:pt x="8984" y="122267"/>
                  </a:lnTo>
                  <a:lnTo>
                    <a:pt x="12495" y="68449"/>
                  </a:lnTo>
                  <a:lnTo>
                    <a:pt x="21494" y="44952"/>
                  </a:lnTo>
                  <a:lnTo>
                    <a:pt x="36411" y="29050"/>
                  </a:lnTo>
                  <a:lnTo>
                    <a:pt x="45303" y="23171"/>
                  </a:lnTo>
                  <a:lnTo>
                    <a:pt x="53570" y="21592"/>
                  </a:lnTo>
                  <a:lnTo>
                    <a:pt x="61422" y="22879"/>
                  </a:lnTo>
                  <a:lnTo>
                    <a:pt x="68995" y="26076"/>
                  </a:lnTo>
                  <a:lnTo>
                    <a:pt x="80530" y="38988"/>
                  </a:lnTo>
                  <a:lnTo>
                    <a:pt x="100045" y="85019"/>
                  </a:lnTo>
                  <a:lnTo>
                    <a:pt x="101763" y="82711"/>
                  </a:lnTo>
                  <a:lnTo>
                    <a:pt x="119653" y="21186"/>
                  </a:lnTo>
                  <a:lnTo>
                    <a:pt x="132680" y="6789"/>
                  </a:lnTo>
                  <a:lnTo>
                    <a:pt x="141067" y="1312"/>
                  </a:lnTo>
                  <a:lnTo>
                    <a:pt x="148999" y="0"/>
                  </a:lnTo>
                  <a:lnTo>
                    <a:pt x="156626" y="1465"/>
                  </a:lnTo>
                  <a:lnTo>
                    <a:pt x="164051" y="4782"/>
                  </a:lnTo>
                  <a:lnTo>
                    <a:pt x="185679" y="26217"/>
                  </a:lnTo>
                  <a:lnTo>
                    <a:pt x="205542" y="73307"/>
                  </a:lnTo>
                  <a:lnTo>
                    <a:pt x="217611" y="127669"/>
                  </a:lnTo>
                  <a:lnTo>
                    <a:pt x="221014" y="169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29596" y="2937450"/>
              <a:ext cx="122929" cy="180618"/>
            </a:xfrm>
            <a:custGeom>
              <a:avLst/>
              <a:gdLst/>
              <a:ahLst/>
              <a:cxnLst/>
              <a:rect l="0" t="0" r="0" b="0"/>
              <a:pathLst>
                <a:path w="122929" h="180618">
                  <a:moveTo>
                    <a:pt x="77057" y="10529"/>
                  </a:moveTo>
                  <a:lnTo>
                    <a:pt x="53010" y="20104"/>
                  </a:lnTo>
                  <a:lnTo>
                    <a:pt x="31588" y="38062"/>
                  </a:lnTo>
                  <a:lnTo>
                    <a:pt x="11591" y="65090"/>
                  </a:lnTo>
                  <a:lnTo>
                    <a:pt x="1948" y="85081"/>
                  </a:lnTo>
                  <a:lnTo>
                    <a:pt x="0" y="108784"/>
                  </a:lnTo>
                  <a:lnTo>
                    <a:pt x="8283" y="156539"/>
                  </a:lnTo>
                  <a:lnTo>
                    <a:pt x="13660" y="165191"/>
                  </a:lnTo>
                  <a:lnTo>
                    <a:pt x="28993" y="177923"/>
                  </a:lnTo>
                  <a:lnTo>
                    <a:pt x="37996" y="180617"/>
                  </a:lnTo>
                  <a:lnTo>
                    <a:pt x="57357" y="180490"/>
                  </a:lnTo>
                  <a:lnTo>
                    <a:pt x="87987" y="168252"/>
                  </a:lnTo>
                  <a:lnTo>
                    <a:pt x="102582" y="153158"/>
                  </a:lnTo>
                  <a:lnTo>
                    <a:pt x="121483" y="114872"/>
                  </a:lnTo>
                  <a:lnTo>
                    <a:pt x="122928" y="91218"/>
                  </a:lnTo>
                  <a:lnTo>
                    <a:pt x="118501" y="66278"/>
                  </a:lnTo>
                  <a:lnTo>
                    <a:pt x="102855" y="33676"/>
                  </a:lnTo>
                  <a:lnTo>
                    <a:pt x="90082" y="16527"/>
                  </a:lnTo>
                  <a:lnTo>
                    <a:pt x="73487" y="7346"/>
                  </a:lnTo>
                  <a:lnTo>
                    <a:pt x="454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59295" y="2905865"/>
              <a:ext cx="105286" cy="182603"/>
            </a:xfrm>
            <a:custGeom>
              <a:avLst/>
              <a:gdLst/>
              <a:ahLst/>
              <a:cxnLst/>
              <a:rect l="0" t="0" r="0" b="0"/>
              <a:pathLst>
                <a:path w="105286" h="182603">
                  <a:moveTo>
                    <a:pt x="0" y="73699"/>
                  </a:moveTo>
                  <a:lnTo>
                    <a:pt x="19129" y="127574"/>
                  </a:lnTo>
                  <a:lnTo>
                    <a:pt x="45854" y="182602"/>
                  </a:lnTo>
                  <a:lnTo>
                    <a:pt x="44557" y="177083"/>
                  </a:lnTo>
                  <a:lnTo>
                    <a:pt x="24299" y="115086"/>
                  </a:lnTo>
                  <a:lnTo>
                    <a:pt x="13596" y="70436"/>
                  </a:lnTo>
                  <a:lnTo>
                    <a:pt x="12573" y="57486"/>
                  </a:lnTo>
                  <a:lnTo>
                    <a:pt x="15401" y="46513"/>
                  </a:lnTo>
                  <a:lnTo>
                    <a:pt x="27902" y="28081"/>
                  </a:lnTo>
                  <a:lnTo>
                    <a:pt x="54671" y="101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86288" y="2914791"/>
              <a:ext cx="104635" cy="149002"/>
            </a:xfrm>
            <a:custGeom>
              <a:avLst/>
              <a:gdLst/>
              <a:ahLst/>
              <a:cxnLst/>
              <a:rect l="0" t="0" r="0" b="0"/>
              <a:pathLst>
                <a:path w="104635" h="149002">
                  <a:moveTo>
                    <a:pt x="9877" y="64773"/>
                  </a:moveTo>
                  <a:lnTo>
                    <a:pt x="9877" y="123390"/>
                  </a:lnTo>
                  <a:lnTo>
                    <a:pt x="8708" y="128418"/>
                  </a:lnTo>
                  <a:lnTo>
                    <a:pt x="6758" y="128260"/>
                  </a:lnTo>
                  <a:lnTo>
                    <a:pt x="4289" y="124645"/>
                  </a:lnTo>
                  <a:lnTo>
                    <a:pt x="0" y="72557"/>
                  </a:lnTo>
                  <a:lnTo>
                    <a:pt x="2662" y="35494"/>
                  </a:lnTo>
                  <a:lnTo>
                    <a:pt x="5067" y="24197"/>
                  </a:lnTo>
                  <a:lnTo>
                    <a:pt x="10180" y="15496"/>
                  </a:lnTo>
                  <a:lnTo>
                    <a:pt x="25220" y="2708"/>
                  </a:lnTo>
                  <a:lnTo>
                    <a:pt x="34143" y="0"/>
                  </a:lnTo>
                  <a:lnTo>
                    <a:pt x="53418" y="110"/>
                  </a:lnTo>
                  <a:lnTo>
                    <a:pt x="70563" y="7178"/>
                  </a:lnTo>
                  <a:lnTo>
                    <a:pt x="78410" y="12339"/>
                  </a:lnTo>
                  <a:lnTo>
                    <a:pt x="90250" y="30550"/>
                  </a:lnTo>
                  <a:lnTo>
                    <a:pt x="98241" y="54243"/>
                  </a:lnTo>
                  <a:lnTo>
                    <a:pt x="103372" y="107580"/>
                  </a:lnTo>
                  <a:lnTo>
                    <a:pt x="104634" y="149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43565" y="299009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5414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54093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27792" y="2906278"/>
              <a:ext cx="126343" cy="157515"/>
            </a:xfrm>
            <a:custGeom>
              <a:avLst/>
              <a:gdLst/>
              <a:ahLst/>
              <a:cxnLst/>
              <a:rect l="0" t="0" r="0" b="0"/>
              <a:pathLst>
                <a:path w="126343" h="157515">
                  <a:moveTo>
                    <a:pt x="0" y="83815"/>
                  </a:moveTo>
                  <a:lnTo>
                    <a:pt x="8334" y="132746"/>
                  </a:lnTo>
                  <a:lnTo>
                    <a:pt x="9554" y="153525"/>
                  </a:lnTo>
                  <a:lnTo>
                    <a:pt x="9879" y="152515"/>
                  </a:lnTo>
                  <a:lnTo>
                    <a:pt x="10473" y="92056"/>
                  </a:lnTo>
                  <a:lnTo>
                    <a:pt x="16107" y="37739"/>
                  </a:lnTo>
                  <a:lnTo>
                    <a:pt x="25096" y="16154"/>
                  </a:lnTo>
                  <a:lnTo>
                    <a:pt x="30769" y="7122"/>
                  </a:lnTo>
                  <a:lnTo>
                    <a:pt x="38061" y="2271"/>
                  </a:lnTo>
                  <a:lnTo>
                    <a:pt x="55520" y="0"/>
                  </a:lnTo>
                  <a:lnTo>
                    <a:pt x="71860" y="6010"/>
                  </a:lnTo>
                  <a:lnTo>
                    <a:pt x="86920" y="17649"/>
                  </a:lnTo>
                  <a:lnTo>
                    <a:pt x="101413" y="34521"/>
                  </a:lnTo>
                  <a:lnTo>
                    <a:pt x="109414" y="56838"/>
                  </a:lnTo>
                  <a:lnTo>
                    <a:pt x="122207" y="114621"/>
                  </a:lnTo>
                  <a:lnTo>
                    <a:pt x="126342" y="157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01492" y="2924636"/>
              <a:ext cx="218501" cy="297085"/>
            </a:xfrm>
            <a:custGeom>
              <a:avLst/>
              <a:gdLst/>
              <a:ahLst/>
              <a:cxnLst/>
              <a:rect l="0" t="0" r="0" b="0"/>
              <a:pathLst>
                <a:path w="218501" h="297085">
                  <a:moveTo>
                    <a:pt x="178984" y="128628"/>
                  </a:moveTo>
                  <a:lnTo>
                    <a:pt x="195752" y="117450"/>
                  </a:lnTo>
                  <a:lnTo>
                    <a:pt x="207103" y="102603"/>
                  </a:lnTo>
                  <a:lnTo>
                    <a:pt x="211768" y="93730"/>
                  </a:lnTo>
                  <a:lnTo>
                    <a:pt x="213832" y="71394"/>
                  </a:lnTo>
                  <a:lnTo>
                    <a:pt x="209680" y="47039"/>
                  </a:lnTo>
                  <a:lnTo>
                    <a:pt x="200036" y="24516"/>
                  </a:lnTo>
                  <a:lnTo>
                    <a:pt x="184831" y="9046"/>
                  </a:lnTo>
                  <a:lnTo>
                    <a:pt x="175863" y="3283"/>
                  </a:lnTo>
                  <a:lnTo>
                    <a:pt x="153421" y="0"/>
                  </a:lnTo>
                  <a:lnTo>
                    <a:pt x="140885" y="762"/>
                  </a:lnTo>
                  <a:lnTo>
                    <a:pt x="131358" y="4779"/>
                  </a:lnTo>
                  <a:lnTo>
                    <a:pt x="117653" y="18602"/>
                  </a:lnTo>
                  <a:lnTo>
                    <a:pt x="103360" y="46115"/>
                  </a:lnTo>
                  <a:lnTo>
                    <a:pt x="97306" y="82083"/>
                  </a:lnTo>
                  <a:lnTo>
                    <a:pt x="102129" y="105602"/>
                  </a:lnTo>
                  <a:lnTo>
                    <a:pt x="117998" y="135453"/>
                  </a:lnTo>
                  <a:lnTo>
                    <a:pt x="124289" y="143707"/>
                  </a:lnTo>
                  <a:lnTo>
                    <a:pt x="131992" y="148039"/>
                  </a:lnTo>
                  <a:lnTo>
                    <a:pt x="149910" y="149733"/>
                  </a:lnTo>
                  <a:lnTo>
                    <a:pt x="158432" y="146208"/>
                  </a:lnTo>
                  <a:lnTo>
                    <a:pt x="174139" y="132932"/>
                  </a:lnTo>
                  <a:lnTo>
                    <a:pt x="190547" y="105726"/>
                  </a:lnTo>
                  <a:lnTo>
                    <a:pt x="194882" y="104002"/>
                  </a:lnTo>
                  <a:lnTo>
                    <a:pt x="198941" y="107531"/>
                  </a:lnTo>
                  <a:lnTo>
                    <a:pt x="213862" y="146817"/>
                  </a:lnTo>
                  <a:lnTo>
                    <a:pt x="218500" y="205704"/>
                  </a:lnTo>
                  <a:lnTo>
                    <a:pt x="214874" y="230734"/>
                  </a:lnTo>
                  <a:lnTo>
                    <a:pt x="206244" y="250438"/>
                  </a:lnTo>
                  <a:lnTo>
                    <a:pt x="200667" y="258967"/>
                  </a:lnTo>
                  <a:lnTo>
                    <a:pt x="185111" y="271564"/>
                  </a:lnTo>
                  <a:lnTo>
                    <a:pt x="176050" y="276561"/>
                  </a:lnTo>
                  <a:lnTo>
                    <a:pt x="119480" y="284581"/>
                  </a:lnTo>
                  <a:lnTo>
                    <a:pt x="70367" y="285970"/>
                  </a:lnTo>
                  <a:lnTo>
                    <a:pt x="20615" y="289559"/>
                  </a:lnTo>
                  <a:lnTo>
                    <a:pt x="0" y="297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27751" y="319013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84065" y="63334"/>
                  </a:lnTo>
                  <a:lnTo>
                    <a:pt x="21053" y="12634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69865" y="3190134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115814"/>
                  </a:moveTo>
                  <a:lnTo>
                    <a:pt x="77277" y="66316"/>
                  </a:lnTo>
                  <a:lnTo>
                    <a:pt x="28080" y="103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73979" y="3263834"/>
              <a:ext cx="138043" cy="252685"/>
            </a:xfrm>
            <a:custGeom>
              <a:avLst/>
              <a:gdLst/>
              <a:ahLst/>
              <a:cxnLst/>
              <a:rect l="0" t="0" r="0" b="0"/>
              <a:pathLst>
                <a:path w="138043" h="252685">
                  <a:moveTo>
                    <a:pt x="138042" y="0"/>
                  </a:moveTo>
                  <a:lnTo>
                    <a:pt x="88543" y="55087"/>
                  </a:lnTo>
                  <a:lnTo>
                    <a:pt x="39754" y="118080"/>
                  </a:lnTo>
                  <a:lnTo>
                    <a:pt x="4678" y="154254"/>
                  </a:lnTo>
                  <a:lnTo>
                    <a:pt x="1169" y="155478"/>
                  </a:lnTo>
                  <a:lnTo>
                    <a:pt x="0" y="152785"/>
                  </a:lnTo>
                  <a:lnTo>
                    <a:pt x="391" y="147480"/>
                  </a:lnTo>
                  <a:lnTo>
                    <a:pt x="7063" y="135347"/>
                  </a:lnTo>
                  <a:lnTo>
                    <a:pt x="12117" y="128836"/>
                  </a:lnTo>
                  <a:lnTo>
                    <a:pt x="30212" y="121601"/>
                  </a:lnTo>
                  <a:lnTo>
                    <a:pt x="41589" y="119672"/>
                  </a:lnTo>
                  <a:lnTo>
                    <a:pt x="60469" y="123768"/>
                  </a:lnTo>
                  <a:lnTo>
                    <a:pt x="68779" y="128135"/>
                  </a:lnTo>
                  <a:lnTo>
                    <a:pt x="74319" y="135726"/>
                  </a:lnTo>
                  <a:lnTo>
                    <a:pt x="80474" y="156639"/>
                  </a:lnTo>
                  <a:lnTo>
                    <a:pt x="78351" y="189131"/>
                  </a:lnTo>
                  <a:lnTo>
                    <a:pt x="70177" y="207280"/>
                  </a:lnTo>
                  <a:lnTo>
                    <a:pt x="327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50129" y="3462169"/>
              <a:ext cx="129978" cy="212277"/>
            </a:xfrm>
            <a:custGeom>
              <a:avLst/>
              <a:gdLst/>
              <a:ahLst/>
              <a:cxnLst/>
              <a:rect l="0" t="0" r="0" b="0"/>
              <a:pathLst>
                <a:path w="129978" h="212277">
                  <a:moveTo>
                    <a:pt x="19778" y="12235"/>
                  </a:moveTo>
                  <a:lnTo>
                    <a:pt x="62439" y="73108"/>
                  </a:lnTo>
                  <a:lnTo>
                    <a:pt x="90076" y="103028"/>
                  </a:lnTo>
                  <a:lnTo>
                    <a:pt x="98229" y="105519"/>
                  </a:lnTo>
                  <a:lnTo>
                    <a:pt x="116646" y="102047"/>
                  </a:lnTo>
                  <a:lnTo>
                    <a:pt x="122961" y="95506"/>
                  </a:lnTo>
                  <a:lnTo>
                    <a:pt x="129977" y="75761"/>
                  </a:lnTo>
                  <a:lnTo>
                    <a:pt x="128339" y="43925"/>
                  </a:lnTo>
                  <a:lnTo>
                    <a:pt x="120279" y="25929"/>
                  </a:lnTo>
                  <a:lnTo>
                    <a:pt x="114855" y="17855"/>
                  </a:lnTo>
                  <a:lnTo>
                    <a:pt x="99469" y="5764"/>
                  </a:lnTo>
                  <a:lnTo>
                    <a:pt x="90453" y="902"/>
                  </a:lnTo>
                  <a:lnTo>
                    <a:pt x="80932" y="0"/>
                  </a:lnTo>
                  <a:lnTo>
                    <a:pt x="60995" y="5237"/>
                  </a:lnTo>
                  <a:lnTo>
                    <a:pt x="35630" y="21340"/>
                  </a:lnTo>
                  <a:lnTo>
                    <a:pt x="13296" y="46518"/>
                  </a:lnTo>
                  <a:lnTo>
                    <a:pt x="5198" y="69196"/>
                  </a:lnTo>
                  <a:lnTo>
                    <a:pt x="0" y="127471"/>
                  </a:lnTo>
                  <a:lnTo>
                    <a:pt x="5528" y="154698"/>
                  </a:lnTo>
                  <a:lnTo>
                    <a:pt x="21795" y="186637"/>
                  </a:lnTo>
                  <a:lnTo>
                    <a:pt x="40835" y="212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725786" y="13355"/>
            <a:ext cx="7857685" cy="1143607"/>
            <a:chOff x="725786" y="13355"/>
            <a:chExt cx="7857685" cy="1143607"/>
          </a:xfrm>
        </p:grpSpPr>
        <p:grpSp>
          <p:nvGrpSpPr>
            <p:cNvPr id="4" name="Group 3"/>
            <p:cNvGrpSpPr/>
            <p:nvPr/>
          </p:nvGrpSpPr>
          <p:grpSpPr>
            <a:xfrm>
              <a:off x="725786" y="158347"/>
              <a:ext cx="1266862" cy="882192"/>
              <a:chOff x="725786" y="158347"/>
              <a:chExt cx="1266862" cy="882192"/>
            </a:xfrm>
          </p:grpSpPr>
          <p:pic>
            <p:nvPicPr>
              <p:cNvPr id="2" name="Picture 1" descr="NBK-2232-d7d118.png"/>
              <p:cNvPicPr>
                <a:picLocks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25786" y="158347"/>
                <a:ext cx="821763" cy="84500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" name="Picture 2" descr="NBK-2232-d7d147.png"/>
              <p:cNvPicPr>
                <a:picLocks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94710" y="493959"/>
                <a:ext cx="497938" cy="54658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grpSp>
          <p:nvGrpSpPr>
            <p:cNvPr id="12" name="Group 11"/>
            <p:cNvGrpSpPr/>
            <p:nvPr/>
          </p:nvGrpSpPr>
          <p:grpSpPr>
            <a:xfrm>
              <a:off x="2249800" y="13355"/>
              <a:ext cx="1815882" cy="1143607"/>
              <a:chOff x="2249800" y="13355"/>
              <a:chExt cx="1815882" cy="1143607"/>
            </a:xfrm>
          </p:grpSpPr>
          <p:pic>
            <p:nvPicPr>
              <p:cNvPr id="5" name="Picture 4" descr="NBK-2232-d7d175.png"/>
              <p:cNvPicPr>
                <a:picLocks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249800" y="368800"/>
                <a:ext cx="431460" cy="78816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6" name="Picture 5" descr="NBK-2232-d7d1a4.png"/>
              <p:cNvPicPr>
                <a:picLocks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20549" y="115456"/>
                <a:ext cx="208262" cy="68740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7" name="Picture 6" descr="NBK-2232-d7d1e3.png"/>
              <p:cNvPicPr>
                <a:picLocks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780400" y="382570"/>
                <a:ext cx="441773" cy="42069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8" name="Picture 7" descr="NBK-2232-d7d211.png"/>
              <p:cNvPicPr>
                <a:picLocks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63750" y="387098"/>
                <a:ext cx="301391" cy="37287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9" name="Picture 8" descr="NBK-2232-d7d240.png"/>
              <p:cNvPicPr>
                <a:picLocks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106640" y="387098"/>
                <a:ext cx="372875" cy="67311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0" name="Picture 9" descr="NBK-2232-d7d25f.png"/>
              <p:cNvPicPr>
                <a:picLocks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82012" y="353759"/>
                <a:ext cx="376974" cy="44440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1" name="Picture 10" descr="NBK-2232-d7d28e.png"/>
              <p:cNvPicPr>
                <a:picLocks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674678" y="13355"/>
                <a:ext cx="391004" cy="79670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grpSp>
          <p:nvGrpSpPr>
            <p:cNvPr id="27" name="Group 26"/>
            <p:cNvGrpSpPr/>
            <p:nvPr/>
          </p:nvGrpSpPr>
          <p:grpSpPr>
            <a:xfrm>
              <a:off x="4368658" y="115456"/>
              <a:ext cx="4214813" cy="1001941"/>
              <a:chOff x="4368658" y="115456"/>
              <a:chExt cx="4214813" cy="1001941"/>
            </a:xfrm>
          </p:grpSpPr>
          <p:pic>
            <p:nvPicPr>
              <p:cNvPr id="13" name="Picture 12" descr="NBK-2232-d7d2ec.png"/>
              <p:cNvPicPr>
                <a:picLocks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68658" y="364563"/>
                <a:ext cx="444726" cy="48939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4" name="Picture 13" descr="NBK-2232-d7d33a.png"/>
              <p:cNvPicPr>
                <a:picLocks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22173" y="383001"/>
                <a:ext cx="415765" cy="48014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5" name="Picture 14" descr="NBK-2232-d7d369.png"/>
              <p:cNvPicPr>
                <a:picLocks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437016" y="186941"/>
                <a:ext cx="201313" cy="68740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6" name="Picture 15" descr="NBK-2232-d7d397.png"/>
              <p:cNvPicPr>
                <a:picLocks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251156" y="415691"/>
                <a:ext cx="530141" cy="20131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7" name="Picture 16" descr="NBK-2232-d7d3b7.png"/>
              <p:cNvPicPr>
                <a:picLocks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5763" y="115456"/>
                <a:ext cx="701698" cy="79586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8" name="Picture 17" descr="NBK-2232-d7d3e5.png"/>
              <p:cNvPicPr>
                <a:picLocks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547069" y="304481"/>
                <a:ext cx="457440" cy="55954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9" name="Picture 18" descr="NBK-2232-d7d414.png"/>
              <p:cNvPicPr>
                <a:picLocks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53283" y="387098"/>
                <a:ext cx="527472" cy="47400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0" name="Picture 19" descr="NBK-2232-d7d433.png"/>
              <p:cNvPicPr>
                <a:picLocks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310490" y="501473"/>
                <a:ext cx="186426" cy="38717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1" name="Picture 20" descr="NBK-2232-d7d462.png"/>
              <p:cNvPicPr>
                <a:picLocks/>
              </p:cNvPicPr>
              <p:nvPr/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324195" y="715926"/>
                <a:ext cx="185419" cy="18542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2" name="Picture 21" descr="NBK-2232-d7d4a1.png"/>
              <p:cNvPicPr>
                <a:picLocks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295601" y="258425"/>
                <a:ext cx="185419" cy="18701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3" name="Picture 22" descr="NBK-2232-d7d4c0.png"/>
              <p:cNvPicPr>
                <a:picLocks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438566" y="431983"/>
                <a:ext cx="444361" cy="47096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4" name="Picture 23" descr="NBK-2232-d7d4ef.png"/>
              <p:cNvPicPr>
                <a:picLocks/>
              </p:cNvPicPr>
              <p:nvPr/>
            </p:nvPicPr>
            <p:blipFill>
              <a:blip r:embed="rId2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567240" y="458469"/>
                <a:ext cx="586711" cy="65892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5" name="Picture 24" descr="NBK-2232-d7d50e.png"/>
              <p:cNvPicPr>
                <a:picLocks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55473" y="387098"/>
                <a:ext cx="397407" cy="53014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6" name="Picture 25" descr="NBK-2232-d7d53d.png"/>
              <p:cNvPicPr>
                <a:picLocks/>
              </p:cNvPicPr>
              <p:nvPr/>
            </p:nvPicPr>
            <p:blipFill>
              <a:blip r:embed="rId2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396455" y="701630"/>
                <a:ext cx="187016" cy="18701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</p:grpSp>
      <p:cxnSp>
        <p:nvCxnSpPr>
          <p:cNvPr id="29" name="Straight Connector 28"/>
          <p:cNvCxnSpPr/>
          <p:nvPr/>
        </p:nvCxnSpPr>
        <p:spPr>
          <a:xfrm flipH="1">
            <a:off x="2095171" y="2632124"/>
            <a:ext cx="358172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2095264" y="1853015"/>
            <a:ext cx="968529" cy="695558"/>
            <a:chOff x="2095264" y="1853015"/>
            <a:chExt cx="968529" cy="695558"/>
          </a:xfrm>
        </p:grpSpPr>
        <p:sp>
          <p:nvSpPr>
            <p:cNvPr id="30" name="Freeform 29"/>
            <p:cNvSpPr/>
            <p:nvPr/>
          </p:nvSpPr>
          <p:spPr>
            <a:xfrm>
              <a:off x="2095264" y="1853015"/>
              <a:ext cx="512414" cy="695558"/>
            </a:xfrm>
            <a:custGeom>
              <a:avLst/>
              <a:gdLst/>
              <a:ahLst/>
              <a:cxnLst/>
              <a:rect l="0" t="0" r="0" b="0"/>
              <a:pathLst>
                <a:path w="512414" h="695558">
                  <a:moveTo>
                    <a:pt x="20963" y="31586"/>
                  </a:moveTo>
                  <a:lnTo>
                    <a:pt x="13728" y="60312"/>
                  </a:lnTo>
                  <a:lnTo>
                    <a:pt x="10241" y="110677"/>
                  </a:lnTo>
                  <a:lnTo>
                    <a:pt x="3489" y="168884"/>
                  </a:lnTo>
                  <a:lnTo>
                    <a:pt x="968" y="224865"/>
                  </a:lnTo>
                  <a:lnTo>
                    <a:pt x="221" y="285386"/>
                  </a:lnTo>
                  <a:lnTo>
                    <a:pt x="0" y="347771"/>
                  </a:lnTo>
                  <a:lnTo>
                    <a:pt x="1104" y="407200"/>
                  </a:lnTo>
                  <a:lnTo>
                    <a:pt x="8245" y="466740"/>
                  </a:lnTo>
                  <a:lnTo>
                    <a:pt x="12906" y="516929"/>
                  </a:lnTo>
                  <a:lnTo>
                    <a:pt x="24815" y="562606"/>
                  </a:lnTo>
                  <a:lnTo>
                    <a:pt x="56566" y="619230"/>
                  </a:lnTo>
                  <a:lnTo>
                    <a:pt x="70322" y="636302"/>
                  </a:lnTo>
                  <a:lnTo>
                    <a:pt x="96810" y="653478"/>
                  </a:lnTo>
                  <a:lnTo>
                    <a:pt x="105453" y="654411"/>
                  </a:lnTo>
                  <a:lnTo>
                    <a:pt x="121295" y="649208"/>
                  </a:lnTo>
                  <a:lnTo>
                    <a:pt x="143368" y="627536"/>
                  </a:lnTo>
                  <a:lnTo>
                    <a:pt x="170618" y="587602"/>
                  </a:lnTo>
                  <a:lnTo>
                    <a:pt x="188478" y="535866"/>
                  </a:lnTo>
                  <a:lnTo>
                    <a:pt x="197682" y="480587"/>
                  </a:lnTo>
                  <a:lnTo>
                    <a:pt x="199277" y="438624"/>
                  </a:lnTo>
                  <a:lnTo>
                    <a:pt x="200670" y="433966"/>
                  </a:lnTo>
                  <a:lnTo>
                    <a:pt x="202769" y="435540"/>
                  </a:lnTo>
                  <a:lnTo>
                    <a:pt x="217867" y="485254"/>
                  </a:lnTo>
                  <a:lnTo>
                    <a:pt x="231607" y="545935"/>
                  </a:lnTo>
                  <a:lnTo>
                    <a:pt x="245586" y="597739"/>
                  </a:lnTo>
                  <a:lnTo>
                    <a:pt x="261694" y="636592"/>
                  </a:lnTo>
                  <a:lnTo>
                    <a:pt x="286873" y="666562"/>
                  </a:lnTo>
                  <a:lnTo>
                    <a:pt x="316561" y="690260"/>
                  </a:lnTo>
                  <a:lnTo>
                    <a:pt x="340293" y="695557"/>
                  </a:lnTo>
                  <a:lnTo>
                    <a:pt x="365269" y="692842"/>
                  </a:lnTo>
                  <a:lnTo>
                    <a:pt x="388068" y="683836"/>
                  </a:lnTo>
                  <a:lnTo>
                    <a:pt x="406779" y="665796"/>
                  </a:lnTo>
                  <a:lnTo>
                    <a:pt x="445121" y="608643"/>
                  </a:lnTo>
                  <a:lnTo>
                    <a:pt x="470472" y="548818"/>
                  </a:lnTo>
                  <a:lnTo>
                    <a:pt x="487091" y="497183"/>
                  </a:lnTo>
                  <a:lnTo>
                    <a:pt x="494404" y="444783"/>
                  </a:lnTo>
                  <a:lnTo>
                    <a:pt x="502781" y="389372"/>
                  </a:lnTo>
                  <a:lnTo>
                    <a:pt x="504782" y="333367"/>
                  </a:lnTo>
                  <a:lnTo>
                    <a:pt x="512413" y="277243"/>
                  </a:lnTo>
                  <a:lnTo>
                    <a:pt x="512014" y="217978"/>
                  </a:lnTo>
                  <a:lnTo>
                    <a:pt x="507271" y="161292"/>
                  </a:lnTo>
                  <a:lnTo>
                    <a:pt x="502747" y="105112"/>
                  </a:lnTo>
                  <a:lnTo>
                    <a:pt x="490737" y="49099"/>
                  </a:lnTo>
                  <a:lnTo>
                    <a:pt x="4842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91149" y="2229497"/>
              <a:ext cx="372644" cy="317109"/>
            </a:xfrm>
            <a:custGeom>
              <a:avLst/>
              <a:gdLst/>
              <a:ahLst/>
              <a:cxnLst/>
              <a:rect l="0" t="0" r="0" b="0"/>
              <a:pathLst>
                <a:path w="372644" h="317109">
                  <a:moveTo>
                    <a:pt x="35731" y="202585"/>
                  </a:moveTo>
                  <a:lnTo>
                    <a:pt x="89606" y="184627"/>
                  </a:lnTo>
                  <a:lnTo>
                    <a:pt x="141179" y="161847"/>
                  </a:lnTo>
                  <a:lnTo>
                    <a:pt x="189548" y="121680"/>
                  </a:lnTo>
                  <a:lnTo>
                    <a:pt x="197681" y="101507"/>
                  </a:lnTo>
                  <a:lnTo>
                    <a:pt x="200126" y="76943"/>
                  </a:lnTo>
                  <a:lnTo>
                    <a:pt x="197313" y="50428"/>
                  </a:lnTo>
                  <a:lnTo>
                    <a:pt x="189044" y="29285"/>
                  </a:lnTo>
                  <a:lnTo>
                    <a:pt x="183563" y="20371"/>
                  </a:lnTo>
                  <a:lnTo>
                    <a:pt x="164995" y="7348"/>
                  </a:lnTo>
                  <a:lnTo>
                    <a:pt x="142315" y="0"/>
                  </a:lnTo>
                  <a:lnTo>
                    <a:pt x="109816" y="2440"/>
                  </a:lnTo>
                  <a:lnTo>
                    <a:pt x="88545" y="7567"/>
                  </a:lnTo>
                  <a:lnTo>
                    <a:pt x="56839" y="28209"/>
                  </a:lnTo>
                  <a:lnTo>
                    <a:pt x="30807" y="62141"/>
                  </a:lnTo>
                  <a:lnTo>
                    <a:pt x="9456" y="115529"/>
                  </a:lnTo>
                  <a:lnTo>
                    <a:pt x="0" y="157164"/>
                  </a:lnTo>
                  <a:lnTo>
                    <a:pt x="6100" y="210034"/>
                  </a:lnTo>
                  <a:lnTo>
                    <a:pt x="14373" y="232802"/>
                  </a:lnTo>
                  <a:lnTo>
                    <a:pt x="38762" y="264181"/>
                  </a:lnTo>
                  <a:lnTo>
                    <a:pt x="88773" y="303691"/>
                  </a:lnTo>
                  <a:lnTo>
                    <a:pt x="112728" y="311862"/>
                  </a:lnTo>
                  <a:lnTo>
                    <a:pt x="166234" y="317108"/>
                  </a:lnTo>
                  <a:lnTo>
                    <a:pt x="227525" y="306776"/>
                  </a:lnTo>
                  <a:lnTo>
                    <a:pt x="287436" y="288027"/>
                  </a:lnTo>
                  <a:lnTo>
                    <a:pt x="346951" y="258045"/>
                  </a:lnTo>
                  <a:lnTo>
                    <a:pt x="372643" y="244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3463875" y="1752600"/>
            <a:ext cx="0" cy="1701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3722769" y="1916186"/>
            <a:ext cx="1257211" cy="1021265"/>
            <a:chOff x="3722769" y="1916186"/>
            <a:chExt cx="1257211" cy="1021265"/>
          </a:xfrm>
        </p:grpSpPr>
        <p:sp>
          <p:nvSpPr>
            <p:cNvPr id="34" name="Freeform 33"/>
            <p:cNvSpPr/>
            <p:nvPr/>
          </p:nvSpPr>
          <p:spPr>
            <a:xfrm>
              <a:off x="3722769" y="2271386"/>
              <a:ext cx="260252" cy="633755"/>
            </a:xfrm>
            <a:custGeom>
              <a:avLst/>
              <a:gdLst/>
              <a:ahLst/>
              <a:cxnLst/>
              <a:rect l="0" t="0" r="0" b="0"/>
              <a:pathLst>
                <a:path w="260252" h="633755">
                  <a:moveTo>
                    <a:pt x="25376" y="171225"/>
                  </a:moveTo>
                  <a:lnTo>
                    <a:pt x="18140" y="198781"/>
                  </a:lnTo>
                  <a:lnTo>
                    <a:pt x="18617" y="251884"/>
                  </a:lnTo>
                  <a:lnTo>
                    <a:pt x="24041" y="313630"/>
                  </a:lnTo>
                  <a:lnTo>
                    <a:pt x="24783" y="355789"/>
                  </a:lnTo>
                  <a:lnTo>
                    <a:pt x="28320" y="416204"/>
                  </a:lnTo>
                  <a:lnTo>
                    <a:pt x="34406" y="478539"/>
                  </a:lnTo>
                  <a:lnTo>
                    <a:pt x="29871" y="538491"/>
                  </a:lnTo>
                  <a:lnTo>
                    <a:pt x="17858" y="599661"/>
                  </a:lnTo>
                  <a:lnTo>
                    <a:pt x="11116" y="627583"/>
                  </a:lnTo>
                  <a:lnTo>
                    <a:pt x="7681" y="633391"/>
                  </a:lnTo>
                  <a:lnTo>
                    <a:pt x="4220" y="633754"/>
                  </a:lnTo>
                  <a:lnTo>
                    <a:pt x="744" y="630486"/>
                  </a:lnTo>
                  <a:lnTo>
                    <a:pt x="0" y="611257"/>
                  </a:lnTo>
                  <a:lnTo>
                    <a:pt x="3039" y="564427"/>
                  </a:lnTo>
                  <a:lnTo>
                    <a:pt x="3940" y="502979"/>
                  </a:lnTo>
                  <a:lnTo>
                    <a:pt x="5320" y="457881"/>
                  </a:lnTo>
                  <a:lnTo>
                    <a:pt x="9833" y="414441"/>
                  </a:lnTo>
                  <a:lnTo>
                    <a:pt x="12619" y="368618"/>
                  </a:lnTo>
                  <a:lnTo>
                    <a:pt x="13857" y="322126"/>
                  </a:lnTo>
                  <a:lnTo>
                    <a:pt x="14407" y="278067"/>
                  </a:lnTo>
                  <a:lnTo>
                    <a:pt x="17771" y="235088"/>
                  </a:lnTo>
                  <a:lnTo>
                    <a:pt x="21996" y="192590"/>
                  </a:lnTo>
                  <a:lnTo>
                    <a:pt x="25544" y="131542"/>
                  </a:lnTo>
                  <a:lnTo>
                    <a:pt x="34654" y="82778"/>
                  </a:lnTo>
                  <a:lnTo>
                    <a:pt x="51652" y="41033"/>
                  </a:lnTo>
                  <a:lnTo>
                    <a:pt x="64740" y="21335"/>
                  </a:lnTo>
                  <a:lnTo>
                    <a:pt x="84595" y="7901"/>
                  </a:lnTo>
                  <a:lnTo>
                    <a:pt x="96441" y="2681"/>
                  </a:lnTo>
                  <a:lnTo>
                    <a:pt x="122081" y="0"/>
                  </a:lnTo>
                  <a:lnTo>
                    <a:pt x="147904" y="3878"/>
                  </a:lnTo>
                  <a:lnTo>
                    <a:pt x="171080" y="13400"/>
                  </a:lnTo>
                  <a:lnTo>
                    <a:pt x="198269" y="37505"/>
                  </a:lnTo>
                  <a:lnTo>
                    <a:pt x="228417" y="92732"/>
                  </a:lnTo>
                  <a:lnTo>
                    <a:pt x="253782" y="153034"/>
                  </a:lnTo>
                  <a:lnTo>
                    <a:pt x="260251" y="185367"/>
                  </a:lnTo>
                  <a:lnTo>
                    <a:pt x="254871" y="244252"/>
                  </a:lnTo>
                  <a:lnTo>
                    <a:pt x="247866" y="270362"/>
                  </a:lnTo>
                  <a:lnTo>
                    <a:pt x="224306" y="306188"/>
                  </a:lnTo>
                  <a:lnTo>
                    <a:pt x="208546" y="321286"/>
                  </a:lnTo>
                  <a:lnTo>
                    <a:pt x="185943" y="335795"/>
                  </a:lnTo>
                  <a:lnTo>
                    <a:pt x="146911" y="345938"/>
                  </a:lnTo>
                  <a:lnTo>
                    <a:pt x="92970" y="340960"/>
                  </a:lnTo>
                  <a:lnTo>
                    <a:pt x="47306" y="325592"/>
                  </a:lnTo>
                  <a:lnTo>
                    <a:pt x="14847" y="308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64000" y="1916186"/>
              <a:ext cx="21058" cy="694882"/>
            </a:xfrm>
            <a:custGeom>
              <a:avLst/>
              <a:gdLst/>
              <a:ahLst/>
              <a:cxnLst/>
              <a:rect l="0" t="0" r="0" b="0"/>
              <a:pathLst>
                <a:path w="21058" h="694882">
                  <a:moveTo>
                    <a:pt x="21057" y="0"/>
                  </a:moveTo>
                  <a:lnTo>
                    <a:pt x="13821" y="28726"/>
                  </a:lnTo>
                  <a:lnTo>
                    <a:pt x="11179" y="92112"/>
                  </a:lnTo>
                  <a:lnTo>
                    <a:pt x="10721" y="148565"/>
                  </a:lnTo>
                  <a:lnTo>
                    <a:pt x="10614" y="198220"/>
                  </a:lnTo>
                  <a:lnTo>
                    <a:pt x="10567" y="251484"/>
                  </a:lnTo>
                  <a:lnTo>
                    <a:pt x="10540" y="311730"/>
                  </a:lnTo>
                  <a:lnTo>
                    <a:pt x="10532" y="364806"/>
                  </a:lnTo>
                  <a:lnTo>
                    <a:pt x="10529" y="426737"/>
                  </a:lnTo>
                  <a:lnTo>
                    <a:pt x="7409" y="484030"/>
                  </a:lnTo>
                  <a:lnTo>
                    <a:pt x="2195" y="535700"/>
                  </a:lnTo>
                  <a:lnTo>
                    <a:pt x="650" y="596634"/>
                  </a:lnTo>
                  <a:lnTo>
                    <a:pt x="192" y="648613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41114" y="2345585"/>
              <a:ext cx="228213" cy="283484"/>
            </a:xfrm>
            <a:custGeom>
              <a:avLst/>
              <a:gdLst/>
              <a:ahLst/>
              <a:cxnLst/>
              <a:rect l="0" t="0" r="0" b="0"/>
              <a:pathLst>
                <a:path w="228213" h="283484">
                  <a:moveTo>
                    <a:pt x="133456" y="139140"/>
                  </a:moveTo>
                  <a:lnTo>
                    <a:pt x="148110" y="95177"/>
                  </a:lnTo>
                  <a:lnTo>
                    <a:pt x="147026" y="59304"/>
                  </a:lnTo>
                  <a:lnTo>
                    <a:pt x="133707" y="24628"/>
                  </a:lnTo>
                  <a:lnTo>
                    <a:pt x="118360" y="9087"/>
                  </a:lnTo>
                  <a:lnTo>
                    <a:pt x="109354" y="3305"/>
                  </a:lnTo>
                  <a:lnTo>
                    <a:pt x="89988" y="0"/>
                  </a:lnTo>
                  <a:lnTo>
                    <a:pt x="79911" y="757"/>
                  </a:lnTo>
                  <a:lnTo>
                    <a:pt x="62475" y="7836"/>
                  </a:lnTo>
                  <a:lnTo>
                    <a:pt x="46926" y="19952"/>
                  </a:lnTo>
                  <a:lnTo>
                    <a:pt x="32217" y="37034"/>
                  </a:lnTo>
                  <a:lnTo>
                    <a:pt x="12116" y="92238"/>
                  </a:lnTo>
                  <a:lnTo>
                    <a:pt x="0" y="152535"/>
                  </a:lnTo>
                  <a:lnTo>
                    <a:pt x="2849" y="214836"/>
                  </a:lnTo>
                  <a:lnTo>
                    <a:pt x="15846" y="262627"/>
                  </a:lnTo>
                  <a:lnTo>
                    <a:pt x="26983" y="280201"/>
                  </a:lnTo>
                  <a:lnTo>
                    <a:pt x="34398" y="283483"/>
                  </a:lnTo>
                  <a:lnTo>
                    <a:pt x="42850" y="283332"/>
                  </a:lnTo>
                  <a:lnTo>
                    <a:pt x="51995" y="280892"/>
                  </a:lnTo>
                  <a:lnTo>
                    <a:pt x="68395" y="268821"/>
                  </a:lnTo>
                  <a:lnTo>
                    <a:pt x="82313" y="250588"/>
                  </a:lnTo>
                  <a:lnTo>
                    <a:pt x="110242" y="187236"/>
                  </a:lnTo>
                  <a:lnTo>
                    <a:pt x="127657" y="139152"/>
                  </a:lnTo>
                  <a:lnTo>
                    <a:pt x="138281" y="77588"/>
                  </a:lnTo>
                  <a:lnTo>
                    <a:pt x="140182" y="74709"/>
                  </a:lnTo>
                  <a:lnTo>
                    <a:pt x="141450" y="77469"/>
                  </a:lnTo>
                  <a:lnTo>
                    <a:pt x="146881" y="138001"/>
                  </a:lnTo>
                  <a:lnTo>
                    <a:pt x="163083" y="198868"/>
                  </a:lnTo>
                  <a:lnTo>
                    <a:pt x="187098" y="240625"/>
                  </a:lnTo>
                  <a:lnTo>
                    <a:pt x="193783" y="248911"/>
                  </a:lnTo>
                  <a:lnTo>
                    <a:pt x="200580" y="253265"/>
                  </a:lnTo>
                  <a:lnTo>
                    <a:pt x="207451" y="254997"/>
                  </a:lnTo>
                  <a:lnTo>
                    <a:pt x="228212" y="254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00911" y="2379440"/>
              <a:ext cx="52644" cy="178986"/>
            </a:xfrm>
            <a:custGeom>
              <a:avLst/>
              <a:gdLst/>
              <a:ahLst/>
              <a:cxnLst/>
              <a:rect l="0" t="0" r="0" b="0"/>
              <a:pathLst>
                <a:path w="52644" h="178986">
                  <a:moveTo>
                    <a:pt x="0" y="0"/>
                  </a:moveTo>
                  <a:lnTo>
                    <a:pt x="3120" y="42692"/>
                  </a:lnTo>
                  <a:lnTo>
                    <a:pt x="17959" y="103238"/>
                  </a:lnTo>
                  <a:lnTo>
                    <a:pt x="29368" y="141983"/>
                  </a:lnTo>
                  <a:lnTo>
                    <a:pt x="5264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37741" y="2347854"/>
              <a:ext cx="231627" cy="589597"/>
            </a:xfrm>
            <a:custGeom>
              <a:avLst/>
              <a:gdLst/>
              <a:ahLst/>
              <a:cxnLst/>
              <a:rect l="0" t="0" r="0" b="0"/>
              <a:pathLst>
                <a:path w="231627" h="589597">
                  <a:moveTo>
                    <a:pt x="231626" y="0"/>
                  </a:moveTo>
                  <a:lnTo>
                    <a:pt x="195710" y="62281"/>
                  </a:lnTo>
                  <a:lnTo>
                    <a:pt x="166918" y="124608"/>
                  </a:lnTo>
                  <a:lnTo>
                    <a:pt x="147658" y="187090"/>
                  </a:lnTo>
                  <a:lnTo>
                    <a:pt x="128715" y="250242"/>
                  </a:lnTo>
                  <a:lnTo>
                    <a:pt x="107486" y="305538"/>
                  </a:lnTo>
                  <a:lnTo>
                    <a:pt x="88027" y="368309"/>
                  </a:lnTo>
                  <a:lnTo>
                    <a:pt x="64639" y="430027"/>
                  </a:lnTo>
                  <a:lnTo>
                    <a:pt x="42769" y="484095"/>
                  </a:lnTo>
                  <a:lnTo>
                    <a:pt x="17417" y="54416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48311" y="2347630"/>
              <a:ext cx="242156" cy="256578"/>
            </a:xfrm>
            <a:custGeom>
              <a:avLst/>
              <a:gdLst/>
              <a:ahLst/>
              <a:cxnLst/>
              <a:rect l="0" t="0" r="0" b="0"/>
              <a:pathLst>
                <a:path w="242156" h="256578">
                  <a:moveTo>
                    <a:pt x="0" y="105509"/>
                  </a:moveTo>
                  <a:lnTo>
                    <a:pt x="55044" y="122298"/>
                  </a:lnTo>
                  <a:lnTo>
                    <a:pt x="92998" y="124132"/>
                  </a:lnTo>
                  <a:lnTo>
                    <a:pt x="133879" y="116616"/>
                  </a:lnTo>
                  <a:lnTo>
                    <a:pt x="173289" y="100092"/>
                  </a:lnTo>
                  <a:lnTo>
                    <a:pt x="200823" y="79208"/>
                  </a:lnTo>
                  <a:lnTo>
                    <a:pt x="216376" y="61065"/>
                  </a:lnTo>
                  <a:lnTo>
                    <a:pt x="220290" y="51313"/>
                  </a:lnTo>
                  <a:lnTo>
                    <a:pt x="221519" y="31119"/>
                  </a:lnTo>
                  <a:lnTo>
                    <a:pt x="217869" y="21991"/>
                  </a:lnTo>
                  <a:lnTo>
                    <a:pt x="204455" y="5609"/>
                  </a:lnTo>
                  <a:lnTo>
                    <a:pt x="194795" y="1475"/>
                  </a:lnTo>
                  <a:lnTo>
                    <a:pt x="171583" y="0"/>
                  </a:lnTo>
                  <a:lnTo>
                    <a:pt x="137797" y="11337"/>
                  </a:lnTo>
                  <a:lnTo>
                    <a:pt x="79370" y="49717"/>
                  </a:lnTo>
                  <a:lnTo>
                    <a:pt x="50729" y="85910"/>
                  </a:lnTo>
                  <a:lnTo>
                    <a:pt x="23159" y="142876"/>
                  </a:lnTo>
                  <a:lnTo>
                    <a:pt x="14271" y="183392"/>
                  </a:lnTo>
                  <a:lnTo>
                    <a:pt x="18431" y="207974"/>
                  </a:lnTo>
                  <a:lnTo>
                    <a:pt x="22815" y="219443"/>
                  </a:lnTo>
                  <a:lnTo>
                    <a:pt x="37046" y="235305"/>
                  </a:lnTo>
                  <a:lnTo>
                    <a:pt x="74778" y="255021"/>
                  </a:lnTo>
                  <a:lnTo>
                    <a:pt x="95236" y="256577"/>
                  </a:lnTo>
                  <a:lnTo>
                    <a:pt x="157969" y="241778"/>
                  </a:lnTo>
                  <a:lnTo>
                    <a:pt x="177833" y="233923"/>
                  </a:lnTo>
                  <a:lnTo>
                    <a:pt x="233448" y="200901"/>
                  </a:lnTo>
                  <a:lnTo>
                    <a:pt x="242155" y="189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12607" y="1934622"/>
              <a:ext cx="167373" cy="664050"/>
            </a:xfrm>
            <a:custGeom>
              <a:avLst/>
              <a:gdLst/>
              <a:ahLst/>
              <a:cxnLst/>
              <a:rect l="0" t="0" r="0" b="0"/>
              <a:pathLst>
                <a:path w="167373" h="664050">
                  <a:moveTo>
                    <a:pt x="125258" y="581688"/>
                  </a:moveTo>
                  <a:lnTo>
                    <a:pt x="136437" y="564921"/>
                  </a:lnTo>
                  <a:lnTo>
                    <a:pt x="143388" y="532137"/>
                  </a:lnTo>
                  <a:lnTo>
                    <a:pt x="139858" y="498376"/>
                  </a:lnTo>
                  <a:lnTo>
                    <a:pt x="131357" y="479930"/>
                  </a:lnTo>
                  <a:lnTo>
                    <a:pt x="125814" y="471736"/>
                  </a:lnTo>
                  <a:lnTo>
                    <a:pt x="110297" y="459511"/>
                  </a:lnTo>
                  <a:lnTo>
                    <a:pt x="101246" y="454613"/>
                  </a:lnTo>
                  <a:lnTo>
                    <a:pt x="91703" y="453688"/>
                  </a:lnTo>
                  <a:lnTo>
                    <a:pt x="71740" y="458899"/>
                  </a:lnTo>
                  <a:lnTo>
                    <a:pt x="40771" y="474986"/>
                  </a:lnTo>
                  <a:lnTo>
                    <a:pt x="26097" y="494101"/>
                  </a:lnTo>
                  <a:lnTo>
                    <a:pt x="4402" y="550830"/>
                  </a:lnTo>
                  <a:lnTo>
                    <a:pt x="0" y="603582"/>
                  </a:lnTo>
                  <a:lnTo>
                    <a:pt x="2356" y="641988"/>
                  </a:lnTo>
                  <a:lnTo>
                    <a:pt x="4719" y="653473"/>
                  </a:lnTo>
                  <a:lnTo>
                    <a:pt x="10974" y="659961"/>
                  </a:lnTo>
                  <a:lnTo>
                    <a:pt x="19823" y="663116"/>
                  </a:lnTo>
                  <a:lnTo>
                    <a:pt x="30401" y="664049"/>
                  </a:lnTo>
                  <a:lnTo>
                    <a:pt x="39793" y="661162"/>
                  </a:lnTo>
                  <a:lnTo>
                    <a:pt x="56468" y="648596"/>
                  </a:lnTo>
                  <a:lnTo>
                    <a:pt x="93472" y="602357"/>
                  </a:lnTo>
                  <a:lnTo>
                    <a:pt x="115970" y="554927"/>
                  </a:lnTo>
                  <a:lnTo>
                    <a:pt x="134645" y="492737"/>
                  </a:lnTo>
                  <a:lnTo>
                    <a:pt x="153184" y="433884"/>
                  </a:lnTo>
                  <a:lnTo>
                    <a:pt x="164222" y="380874"/>
                  </a:lnTo>
                  <a:lnTo>
                    <a:pt x="166439" y="329945"/>
                  </a:lnTo>
                  <a:lnTo>
                    <a:pt x="167096" y="272352"/>
                  </a:lnTo>
                  <a:lnTo>
                    <a:pt x="167317" y="210969"/>
                  </a:lnTo>
                  <a:lnTo>
                    <a:pt x="167356" y="151181"/>
                  </a:lnTo>
                  <a:lnTo>
                    <a:pt x="167367" y="92782"/>
                  </a:lnTo>
                  <a:lnTo>
                    <a:pt x="160135" y="36288"/>
                  </a:lnTo>
                  <a:lnTo>
                    <a:pt x="158307" y="9006"/>
                  </a:lnTo>
                  <a:lnTo>
                    <a:pt x="155479" y="2198"/>
                  </a:lnTo>
                  <a:lnTo>
                    <a:pt x="151255" y="0"/>
                  </a:lnTo>
                  <a:lnTo>
                    <a:pt x="146098" y="873"/>
                  </a:lnTo>
                  <a:lnTo>
                    <a:pt x="142661" y="7305"/>
                  </a:lnTo>
                  <a:lnTo>
                    <a:pt x="137145" y="62775"/>
                  </a:lnTo>
                  <a:lnTo>
                    <a:pt x="133069" y="114421"/>
                  </a:lnTo>
                  <a:lnTo>
                    <a:pt x="126801" y="173794"/>
                  </a:lnTo>
                  <a:lnTo>
                    <a:pt x="125715" y="222055"/>
                  </a:lnTo>
                  <a:lnTo>
                    <a:pt x="126518" y="282359"/>
                  </a:lnTo>
                  <a:lnTo>
                    <a:pt x="133609" y="339331"/>
                  </a:lnTo>
                  <a:lnTo>
                    <a:pt x="135356" y="395645"/>
                  </a:lnTo>
                  <a:lnTo>
                    <a:pt x="135701" y="451829"/>
                  </a:lnTo>
                  <a:lnTo>
                    <a:pt x="138889" y="504868"/>
                  </a:lnTo>
                  <a:lnTo>
                    <a:pt x="150438" y="566254"/>
                  </a:lnTo>
                  <a:lnTo>
                    <a:pt x="162814" y="624480"/>
                  </a:lnTo>
                  <a:lnTo>
                    <a:pt x="167372" y="644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Connector 41"/>
          <p:cNvCxnSpPr/>
          <p:nvPr/>
        </p:nvCxnSpPr>
        <p:spPr>
          <a:xfrm>
            <a:off x="4116642" y="2642653"/>
            <a:ext cx="273741" cy="5895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379855" y="3221720"/>
            <a:ext cx="125289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937865" y="3200663"/>
            <a:ext cx="421140" cy="6632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214161" y="2729807"/>
            <a:ext cx="1303406" cy="1092038"/>
            <a:chOff x="4214161" y="2729807"/>
            <a:chExt cx="1303406" cy="1092038"/>
          </a:xfrm>
        </p:grpSpPr>
        <p:sp>
          <p:nvSpPr>
            <p:cNvPr id="45" name="Freeform 44"/>
            <p:cNvSpPr/>
            <p:nvPr/>
          </p:nvSpPr>
          <p:spPr>
            <a:xfrm>
              <a:off x="4214161" y="2729807"/>
              <a:ext cx="113052" cy="136873"/>
            </a:xfrm>
            <a:custGeom>
              <a:avLst/>
              <a:gdLst/>
              <a:ahLst/>
              <a:cxnLst/>
              <a:rect l="0" t="0" r="0" b="0"/>
              <a:pathLst>
                <a:path w="113052" h="136873">
                  <a:moveTo>
                    <a:pt x="113051" y="18130"/>
                  </a:moveTo>
                  <a:lnTo>
                    <a:pt x="101873" y="6952"/>
                  </a:lnTo>
                  <a:lnTo>
                    <a:pt x="83906" y="1464"/>
                  </a:lnTo>
                  <a:lnTo>
                    <a:pt x="72564" y="0"/>
                  </a:lnTo>
                  <a:lnTo>
                    <a:pt x="53723" y="4613"/>
                  </a:lnTo>
                  <a:lnTo>
                    <a:pt x="22563" y="26639"/>
                  </a:lnTo>
                  <a:lnTo>
                    <a:pt x="6561" y="52237"/>
                  </a:lnTo>
                  <a:lnTo>
                    <a:pt x="0" y="87638"/>
                  </a:lnTo>
                  <a:lnTo>
                    <a:pt x="4705" y="107904"/>
                  </a:lnTo>
                  <a:lnTo>
                    <a:pt x="9235" y="116584"/>
                  </a:lnTo>
                  <a:lnTo>
                    <a:pt x="23626" y="129348"/>
                  </a:lnTo>
                  <a:lnTo>
                    <a:pt x="32378" y="134390"/>
                  </a:lnTo>
                  <a:lnTo>
                    <a:pt x="51460" y="136872"/>
                  </a:lnTo>
                  <a:lnTo>
                    <a:pt x="70469" y="132905"/>
                  </a:lnTo>
                  <a:lnTo>
                    <a:pt x="86717" y="123344"/>
                  </a:lnTo>
                  <a:lnTo>
                    <a:pt x="98618" y="108176"/>
                  </a:lnTo>
                  <a:lnTo>
                    <a:pt x="106636" y="88566"/>
                  </a:lnTo>
                  <a:lnTo>
                    <a:pt x="109980" y="54728"/>
                  </a:lnTo>
                  <a:lnTo>
                    <a:pt x="102523" y="2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78745" y="2895336"/>
              <a:ext cx="138777" cy="157929"/>
            </a:xfrm>
            <a:custGeom>
              <a:avLst/>
              <a:gdLst/>
              <a:ahLst/>
              <a:cxnLst/>
              <a:rect l="0" t="0" r="0" b="0"/>
              <a:pathLst>
                <a:path w="138777" h="157929">
                  <a:moveTo>
                    <a:pt x="69524" y="0"/>
                  </a:moveTo>
                  <a:lnTo>
                    <a:pt x="45477" y="17981"/>
                  </a:lnTo>
                  <a:lnTo>
                    <a:pt x="22885" y="41983"/>
                  </a:lnTo>
                  <a:lnTo>
                    <a:pt x="4342" y="52974"/>
                  </a:lnTo>
                  <a:lnTo>
                    <a:pt x="333" y="52864"/>
                  </a:lnTo>
                  <a:lnTo>
                    <a:pt x="0" y="49281"/>
                  </a:lnTo>
                  <a:lnTo>
                    <a:pt x="5869" y="37111"/>
                  </a:lnTo>
                  <a:lnTo>
                    <a:pt x="16276" y="23903"/>
                  </a:lnTo>
                  <a:lnTo>
                    <a:pt x="40879" y="8902"/>
                  </a:lnTo>
                  <a:lnTo>
                    <a:pt x="75985" y="2638"/>
                  </a:lnTo>
                  <a:lnTo>
                    <a:pt x="96182" y="7412"/>
                  </a:lnTo>
                  <a:lnTo>
                    <a:pt x="128212" y="29540"/>
                  </a:lnTo>
                  <a:lnTo>
                    <a:pt x="136552" y="49004"/>
                  </a:lnTo>
                  <a:lnTo>
                    <a:pt x="138776" y="60746"/>
                  </a:lnTo>
                  <a:lnTo>
                    <a:pt x="137919" y="70913"/>
                  </a:lnTo>
                  <a:lnTo>
                    <a:pt x="125534" y="97571"/>
                  </a:lnTo>
                  <a:lnTo>
                    <a:pt x="93610" y="142181"/>
                  </a:lnTo>
                  <a:lnTo>
                    <a:pt x="82958" y="150929"/>
                  </a:lnTo>
                  <a:lnTo>
                    <a:pt x="6952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48311" y="2986180"/>
              <a:ext cx="158629" cy="187829"/>
            </a:xfrm>
            <a:custGeom>
              <a:avLst/>
              <a:gdLst/>
              <a:ahLst/>
              <a:cxnLst/>
              <a:rect l="0" t="0" r="0" b="0"/>
              <a:pathLst>
                <a:path w="158629" h="187829">
                  <a:moveTo>
                    <a:pt x="147398" y="24970"/>
                  </a:moveTo>
                  <a:lnTo>
                    <a:pt x="129418" y="9329"/>
                  </a:lnTo>
                  <a:lnTo>
                    <a:pt x="112501" y="1251"/>
                  </a:lnTo>
                  <a:lnTo>
                    <a:pt x="93284" y="0"/>
                  </a:lnTo>
                  <a:lnTo>
                    <a:pt x="73045" y="4514"/>
                  </a:lnTo>
                  <a:lnTo>
                    <a:pt x="52351" y="14318"/>
                  </a:lnTo>
                  <a:lnTo>
                    <a:pt x="37695" y="29594"/>
                  </a:lnTo>
                  <a:lnTo>
                    <a:pt x="32149" y="38581"/>
                  </a:lnTo>
                  <a:lnTo>
                    <a:pt x="29106" y="57926"/>
                  </a:lnTo>
                  <a:lnTo>
                    <a:pt x="29932" y="67997"/>
                  </a:lnTo>
                  <a:lnTo>
                    <a:pt x="33993" y="75882"/>
                  </a:lnTo>
                  <a:lnTo>
                    <a:pt x="47863" y="87762"/>
                  </a:lnTo>
                  <a:lnTo>
                    <a:pt x="109265" y="108890"/>
                  </a:lnTo>
                  <a:lnTo>
                    <a:pt x="154151" y="148083"/>
                  </a:lnTo>
                  <a:lnTo>
                    <a:pt x="157749" y="156178"/>
                  </a:lnTo>
                  <a:lnTo>
                    <a:pt x="158628" y="174532"/>
                  </a:lnTo>
                  <a:lnTo>
                    <a:pt x="153715" y="180830"/>
                  </a:lnTo>
                  <a:lnTo>
                    <a:pt x="135778" y="187828"/>
                  </a:lnTo>
                  <a:lnTo>
                    <a:pt x="115328" y="187818"/>
                  </a:lnTo>
                  <a:lnTo>
                    <a:pt x="55871" y="175140"/>
                  </a:lnTo>
                  <a:lnTo>
                    <a:pt x="24353" y="163961"/>
                  </a:lnTo>
                  <a:lnTo>
                    <a:pt x="0" y="14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50547" y="3021678"/>
              <a:ext cx="216143" cy="169112"/>
            </a:xfrm>
            <a:custGeom>
              <a:avLst/>
              <a:gdLst/>
              <a:ahLst/>
              <a:cxnLst/>
              <a:rect l="0" t="0" r="0" b="0"/>
              <a:pathLst>
                <a:path w="216143" h="169112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8" y="126071"/>
                  </a:lnTo>
                  <a:lnTo>
                    <a:pt x="28181" y="152258"/>
                  </a:lnTo>
                  <a:lnTo>
                    <a:pt x="35603" y="156488"/>
                  </a:lnTo>
                  <a:lnTo>
                    <a:pt x="53209" y="158068"/>
                  </a:lnTo>
                  <a:lnTo>
                    <a:pt x="60477" y="154512"/>
                  </a:lnTo>
                  <a:lnTo>
                    <a:pt x="71673" y="141202"/>
                  </a:lnTo>
                  <a:lnTo>
                    <a:pt x="95778" y="83684"/>
                  </a:lnTo>
                  <a:lnTo>
                    <a:pt x="98215" y="81526"/>
                  </a:lnTo>
                  <a:lnTo>
                    <a:pt x="99840" y="84767"/>
                  </a:lnTo>
                  <a:lnTo>
                    <a:pt x="103985" y="99675"/>
                  </a:lnTo>
                  <a:lnTo>
                    <a:pt x="125710" y="134723"/>
                  </a:lnTo>
                  <a:lnTo>
                    <a:pt x="152532" y="164522"/>
                  </a:lnTo>
                  <a:lnTo>
                    <a:pt x="160618" y="168173"/>
                  </a:lnTo>
                  <a:lnTo>
                    <a:pt x="178961" y="169111"/>
                  </a:lnTo>
                  <a:lnTo>
                    <a:pt x="186426" y="164213"/>
                  </a:lnTo>
                  <a:lnTo>
                    <a:pt x="197840" y="146293"/>
                  </a:lnTo>
                  <a:lnTo>
                    <a:pt x="213530" y="96661"/>
                  </a:lnTo>
                  <a:lnTo>
                    <a:pt x="216142" y="56847"/>
                  </a:lnTo>
                  <a:lnTo>
                    <a:pt x="208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16504" y="3095378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01036" y="2990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74735" y="3021246"/>
              <a:ext cx="108433" cy="127249"/>
            </a:xfrm>
            <a:custGeom>
              <a:avLst/>
              <a:gdLst/>
              <a:ahLst/>
              <a:cxnLst/>
              <a:rect l="0" t="0" r="0" b="0"/>
              <a:pathLst>
                <a:path w="108433" h="127249">
                  <a:moveTo>
                    <a:pt x="0" y="63603"/>
                  </a:moveTo>
                  <a:lnTo>
                    <a:pt x="14655" y="122220"/>
                  </a:lnTo>
                  <a:lnTo>
                    <a:pt x="15619" y="127248"/>
                  </a:lnTo>
                  <a:lnTo>
                    <a:pt x="15092" y="127090"/>
                  </a:lnTo>
                  <a:lnTo>
                    <a:pt x="13571" y="123475"/>
                  </a:lnTo>
                  <a:lnTo>
                    <a:pt x="10930" y="71387"/>
                  </a:lnTo>
                  <a:lnTo>
                    <a:pt x="16198" y="23027"/>
                  </a:lnTo>
                  <a:lnTo>
                    <a:pt x="21327" y="14325"/>
                  </a:lnTo>
                  <a:lnTo>
                    <a:pt x="36385" y="1538"/>
                  </a:lnTo>
                  <a:lnTo>
                    <a:pt x="45314" y="0"/>
                  </a:lnTo>
                  <a:lnTo>
                    <a:pt x="64593" y="4529"/>
                  </a:lnTo>
                  <a:lnTo>
                    <a:pt x="81741" y="20581"/>
                  </a:lnTo>
                  <a:lnTo>
                    <a:pt x="106224" y="63424"/>
                  </a:lnTo>
                  <a:lnTo>
                    <a:pt x="108432" y="87700"/>
                  </a:lnTo>
                  <a:lnTo>
                    <a:pt x="105286" y="126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11606" y="3001236"/>
              <a:ext cx="112816" cy="378412"/>
            </a:xfrm>
            <a:custGeom>
              <a:avLst/>
              <a:gdLst/>
              <a:ahLst/>
              <a:cxnLst/>
              <a:rect l="0" t="0" r="0" b="0"/>
              <a:pathLst>
                <a:path w="112816" h="378412">
                  <a:moveTo>
                    <a:pt x="105285" y="104670"/>
                  </a:moveTo>
                  <a:lnTo>
                    <a:pt x="110874" y="87903"/>
                  </a:lnTo>
                  <a:lnTo>
                    <a:pt x="108761" y="55119"/>
                  </a:lnTo>
                  <a:lnTo>
                    <a:pt x="95136" y="21358"/>
                  </a:lnTo>
                  <a:lnTo>
                    <a:pt x="79717" y="6032"/>
                  </a:lnTo>
                  <a:lnTo>
                    <a:pt x="70692" y="307"/>
                  </a:lnTo>
                  <a:lnTo>
                    <a:pt x="62336" y="0"/>
                  </a:lnTo>
                  <a:lnTo>
                    <a:pt x="54426" y="3304"/>
                  </a:lnTo>
                  <a:lnTo>
                    <a:pt x="24918" y="28236"/>
                  </a:lnTo>
                  <a:lnTo>
                    <a:pt x="9203" y="59926"/>
                  </a:lnTo>
                  <a:lnTo>
                    <a:pt x="7209" y="82444"/>
                  </a:lnTo>
                  <a:lnTo>
                    <a:pt x="15462" y="125496"/>
                  </a:lnTo>
                  <a:lnTo>
                    <a:pt x="22006" y="131422"/>
                  </a:lnTo>
                  <a:lnTo>
                    <a:pt x="31049" y="134204"/>
                  </a:lnTo>
                  <a:lnTo>
                    <a:pt x="41756" y="134888"/>
                  </a:lnTo>
                  <a:lnTo>
                    <a:pt x="50064" y="131834"/>
                  </a:lnTo>
                  <a:lnTo>
                    <a:pt x="62415" y="119083"/>
                  </a:lnTo>
                  <a:lnTo>
                    <a:pt x="68516" y="117788"/>
                  </a:lnTo>
                  <a:lnTo>
                    <a:pt x="74923" y="120435"/>
                  </a:lnTo>
                  <a:lnTo>
                    <a:pt x="81534" y="125708"/>
                  </a:lnTo>
                  <a:lnTo>
                    <a:pt x="88880" y="144047"/>
                  </a:lnTo>
                  <a:lnTo>
                    <a:pt x="102388" y="207472"/>
                  </a:lnTo>
                  <a:lnTo>
                    <a:pt x="112815" y="265920"/>
                  </a:lnTo>
                  <a:lnTo>
                    <a:pt x="111805" y="309986"/>
                  </a:lnTo>
                  <a:lnTo>
                    <a:pt x="105843" y="332792"/>
                  </a:lnTo>
                  <a:lnTo>
                    <a:pt x="95394" y="350727"/>
                  </a:lnTo>
                  <a:lnTo>
                    <a:pt x="79832" y="363378"/>
                  </a:lnTo>
                  <a:lnTo>
                    <a:pt x="60047" y="371730"/>
                  </a:lnTo>
                  <a:lnTo>
                    <a:pt x="0" y="378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14095" y="2931861"/>
              <a:ext cx="103472" cy="195103"/>
            </a:xfrm>
            <a:custGeom>
              <a:avLst/>
              <a:gdLst/>
              <a:ahLst/>
              <a:cxnLst/>
              <a:rect l="0" t="0" r="0" b="0"/>
              <a:pathLst>
                <a:path w="103472" h="195103">
                  <a:moveTo>
                    <a:pt x="102838" y="5589"/>
                  </a:moveTo>
                  <a:lnTo>
                    <a:pt x="86070" y="0"/>
                  </a:lnTo>
                  <a:lnTo>
                    <a:pt x="68479" y="3495"/>
                  </a:lnTo>
                  <a:lnTo>
                    <a:pt x="19414" y="25201"/>
                  </a:lnTo>
                  <a:lnTo>
                    <a:pt x="2979" y="41212"/>
                  </a:lnTo>
                  <a:lnTo>
                    <a:pt x="0" y="49225"/>
                  </a:lnTo>
                  <a:lnTo>
                    <a:pt x="354" y="56907"/>
                  </a:lnTo>
                  <a:lnTo>
                    <a:pt x="2930" y="64367"/>
                  </a:lnTo>
                  <a:lnTo>
                    <a:pt x="15150" y="75776"/>
                  </a:lnTo>
                  <a:lnTo>
                    <a:pt x="76605" y="109239"/>
                  </a:lnTo>
                  <a:lnTo>
                    <a:pt x="98834" y="128977"/>
                  </a:lnTo>
                  <a:lnTo>
                    <a:pt x="102508" y="136981"/>
                  </a:lnTo>
                  <a:lnTo>
                    <a:pt x="103471" y="155233"/>
                  </a:lnTo>
                  <a:lnTo>
                    <a:pt x="99750" y="162673"/>
                  </a:lnTo>
                  <a:lnTo>
                    <a:pt x="86258" y="174060"/>
                  </a:lnTo>
                  <a:lnTo>
                    <a:pt x="50169" y="189733"/>
                  </a:lnTo>
                  <a:lnTo>
                    <a:pt x="18609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48435" y="3348062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93284" y="42662"/>
                  </a:lnTo>
                  <a:lnTo>
                    <a:pt x="35625" y="912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90549" y="335859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126342"/>
                  </a:moveTo>
                  <a:lnTo>
                    <a:pt x="68587" y="108361"/>
                  </a:lnTo>
                  <a:lnTo>
                    <a:pt x="37385" y="53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39600" y="3411233"/>
              <a:ext cx="108878" cy="284270"/>
            </a:xfrm>
            <a:custGeom>
              <a:avLst/>
              <a:gdLst/>
              <a:ahLst/>
              <a:cxnLst/>
              <a:rect l="0" t="0" r="0" b="0"/>
              <a:pathLst>
                <a:path w="108878" h="284270">
                  <a:moveTo>
                    <a:pt x="108877" y="0"/>
                  </a:moveTo>
                  <a:lnTo>
                    <a:pt x="93235" y="17980"/>
                  </a:lnTo>
                  <a:lnTo>
                    <a:pt x="55421" y="76330"/>
                  </a:lnTo>
                  <a:lnTo>
                    <a:pt x="22382" y="137101"/>
                  </a:lnTo>
                  <a:lnTo>
                    <a:pt x="0" y="182524"/>
                  </a:lnTo>
                  <a:lnTo>
                    <a:pt x="27" y="181344"/>
                  </a:lnTo>
                  <a:lnTo>
                    <a:pt x="1215" y="177048"/>
                  </a:lnTo>
                  <a:lnTo>
                    <a:pt x="11894" y="169155"/>
                  </a:lnTo>
                  <a:lnTo>
                    <a:pt x="19655" y="165413"/>
                  </a:lnTo>
                  <a:lnTo>
                    <a:pt x="37637" y="164373"/>
                  </a:lnTo>
                  <a:lnTo>
                    <a:pt x="56157" y="168981"/>
                  </a:lnTo>
                  <a:lnTo>
                    <a:pt x="72188" y="178828"/>
                  </a:lnTo>
                  <a:lnTo>
                    <a:pt x="83992" y="194122"/>
                  </a:lnTo>
                  <a:lnTo>
                    <a:pt x="88777" y="203114"/>
                  </a:lnTo>
                  <a:lnTo>
                    <a:pt x="90975" y="222464"/>
                  </a:lnTo>
                  <a:lnTo>
                    <a:pt x="86882" y="241592"/>
                  </a:lnTo>
                  <a:lnTo>
                    <a:pt x="6676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51242" y="3637129"/>
              <a:ext cx="123933" cy="184716"/>
            </a:xfrm>
            <a:custGeom>
              <a:avLst/>
              <a:gdLst/>
              <a:ahLst/>
              <a:cxnLst/>
              <a:rect l="0" t="0" r="0" b="0"/>
              <a:pathLst>
                <a:path w="123933" h="184716">
                  <a:moveTo>
                    <a:pt x="18291" y="37316"/>
                  </a:moveTo>
                  <a:lnTo>
                    <a:pt x="75856" y="92542"/>
                  </a:lnTo>
                  <a:lnTo>
                    <a:pt x="94179" y="102025"/>
                  </a:lnTo>
                  <a:lnTo>
                    <a:pt x="102808" y="102683"/>
                  </a:lnTo>
                  <a:lnTo>
                    <a:pt x="118635" y="97174"/>
                  </a:lnTo>
                  <a:lnTo>
                    <a:pt x="122622" y="90089"/>
                  </a:lnTo>
                  <a:lnTo>
                    <a:pt x="123932" y="69740"/>
                  </a:lnTo>
                  <a:lnTo>
                    <a:pt x="118093" y="37564"/>
                  </a:lnTo>
                  <a:lnTo>
                    <a:pt x="103364" y="11394"/>
                  </a:lnTo>
                  <a:lnTo>
                    <a:pt x="94894" y="5996"/>
                  </a:lnTo>
                  <a:lnTo>
                    <a:pt x="73004" y="0"/>
                  </a:lnTo>
                  <a:lnTo>
                    <a:pt x="62955" y="740"/>
                  </a:lnTo>
                  <a:lnTo>
                    <a:pt x="45551" y="7802"/>
                  </a:lnTo>
                  <a:lnTo>
                    <a:pt x="22599" y="30521"/>
                  </a:lnTo>
                  <a:lnTo>
                    <a:pt x="6570" y="59479"/>
                  </a:lnTo>
                  <a:lnTo>
                    <a:pt x="0" y="95876"/>
                  </a:lnTo>
                  <a:lnTo>
                    <a:pt x="3643" y="130706"/>
                  </a:lnTo>
                  <a:lnTo>
                    <a:pt x="15290" y="149403"/>
                  </a:lnTo>
                  <a:lnTo>
                    <a:pt x="32165" y="164342"/>
                  </a:lnTo>
                  <a:lnTo>
                    <a:pt x="70934" y="184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122597" y="157388"/>
            <a:ext cx="9878171" cy="1388179"/>
            <a:chOff x="122597" y="157388"/>
            <a:chExt cx="9878171" cy="1388179"/>
          </a:xfrm>
        </p:grpSpPr>
        <p:pic>
          <p:nvPicPr>
            <p:cNvPr id="2" name="Picture 1" descr="NBK-2232-d7d97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0558" y="310155"/>
              <a:ext cx="106871" cy="4676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232-d7d9a0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597" y="263626"/>
              <a:ext cx="502580" cy="2117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232-d7d9bf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9519" y="251994"/>
              <a:ext cx="555296" cy="5336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232-d7d9ee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4489" y="443567"/>
              <a:ext cx="339953" cy="3425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232-d7da1d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86726" y="228729"/>
              <a:ext cx="106365" cy="5491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232-d7da3c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3398" y="157388"/>
              <a:ext cx="312133" cy="6819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232-d7da6b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2871" y="170568"/>
              <a:ext cx="311008" cy="6086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232-d7dab9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31229" y="481575"/>
              <a:ext cx="250475" cy="2797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232-d7daf7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4922" y="473007"/>
              <a:ext cx="243307" cy="2958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232-d7db35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9044" y="446679"/>
              <a:ext cx="294914" cy="3195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232-d7db64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9136" y="456974"/>
              <a:ext cx="359804" cy="3537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232-d7db83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9122" y="184150"/>
              <a:ext cx="301786" cy="6403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232-d7dbb2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6641" y="507904"/>
              <a:ext cx="207203" cy="2833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232-d7dbe1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38158" y="484639"/>
              <a:ext cx="349349" cy="3068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232-d7dc00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5496" y="495292"/>
              <a:ext cx="258304" cy="3421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232-d7dc2f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3003" y="240362"/>
              <a:ext cx="110688" cy="5607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232-d7dc5e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94256" y="391581"/>
              <a:ext cx="374625" cy="188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232-d7dc8d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8533" y="217097"/>
              <a:ext cx="434685" cy="6027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232-d7dcbb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8512" y="476241"/>
              <a:ext cx="289970" cy="3446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232-d7dcdb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5216" y="217097"/>
              <a:ext cx="104659" cy="6072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232-d7dd09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3203" y="438110"/>
              <a:ext cx="339729" cy="1303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232-d7dd29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7481" y="473007"/>
              <a:ext cx="235039" cy="3553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232-d7dd57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45840" y="523958"/>
              <a:ext cx="246091" cy="3379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232-d7dd86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6137" y="547797"/>
              <a:ext cx="268407" cy="3079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232-d7ddc5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97971" y="205465"/>
              <a:ext cx="129630" cy="5956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232-d7dde4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4402" y="426478"/>
              <a:ext cx="421153" cy="965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232-d7de13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09839" y="519536"/>
              <a:ext cx="471289" cy="342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232-d7de32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84328" y="577605"/>
              <a:ext cx="348337" cy="319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232-d7de61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71329" y="597898"/>
              <a:ext cx="276900" cy="3351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232-d7deaf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46958" y="556858"/>
              <a:ext cx="280082" cy="3686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232-d7deed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47643" y="574093"/>
              <a:ext cx="266821" cy="3258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232-d7df2b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91830" y="622250"/>
              <a:ext cx="313439" cy="3079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232-d7df5a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67980" y="641750"/>
              <a:ext cx="200142" cy="2885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232-d7df89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42464" y="728916"/>
              <a:ext cx="176879" cy="2117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232-d7dfa8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72670" y="705652"/>
              <a:ext cx="328098" cy="735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232-d7dfd7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0532" y="1182574"/>
              <a:ext cx="107084" cy="3629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232-d7dff6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164" y="1077883"/>
              <a:ext cx="96520" cy="965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232-d7e025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855" y="1157548"/>
              <a:ext cx="281568" cy="3008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232-d7e054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4996" y="1031355"/>
              <a:ext cx="130349" cy="4327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232-d7e083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71937" y="1182574"/>
              <a:ext cx="316464" cy="1536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232-d7e0a2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51111" y="1019723"/>
              <a:ext cx="304832" cy="4444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232-d7e0d1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8652" y="1153832"/>
              <a:ext cx="223615" cy="3013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232-d7e0ff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8934" y="911867"/>
              <a:ext cx="278416" cy="5432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232-d7e11f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7776" y="1112780"/>
              <a:ext cx="476496" cy="3378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232-d7e14d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1097" y="938296"/>
              <a:ext cx="116026" cy="5025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232-d7e16d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3320" y="1066251"/>
              <a:ext cx="213387" cy="3164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232-d7e19b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9212" y="1298897"/>
              <a:ext cx="96519" cy="965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50" name="Straight Connector 49"/>
          <p:cNvCxnSpPr/>
          <p:nvPr/>
        </p:nvCxnSpPr>
        <p:spPr>
          <a:xfrm flipH="1">
            <a:off x="977900" y="2790051"/>
            <a:ext cx="69596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1721851" y="1943429"/>
            <a:ext cx="1713993" cy="734108"/>
            <a:chOff x="1721851" y="1943429"/>
            <a:chExt cx="1713993" cy="734108"/>
          </a:xfrm>
        </p:grpSpPr>
        <p:sp>
          <p:nvSpPr>
            <p:cNvPr id="51" name="Freeform 50"/>
            <p:cNvSpPr/>
            <p:nvPr/>
          </p:nvSpPr>
          <p:spPr>
            <a:xfrm>
              <a:off x="1721851" y="1943429"/>
              <a:ext cx="261060" cy="715938"/>
            </a:xfrm>
            <a:custGeom>
              <a:avLst/>
              <a:gdLst/>
              <a:ahLst/>
              <a:cxnLst/>
              <a:rect l="0" t="0" r="0" b="0"/>
              <a:pathLst>
                <a:path w="261060" h="715938">
                  <a:moveTo>
                    <a:pt x="29432" y="0"/>
                  </a:moveTo>
                  <a:lnTo>
                    <a:pt x="23367" y="32452"/>
                  </a:lnTo>
                  <a:lnTo>
                    <a:pt x="28403" y="89931"/>
                  </a:lnTo>
                  <a:lnTo>
                    <a:pt x="29127" y="136090"/>
                  </a:lnTo>
                  <a:lnTo>
                    <a:pt x="29342" y="192401"/>
                  </a:lnTo>
                  <a:lnTo>
                    <a:pt x="29406" y="253539"/>
                  </a:lnTo>
                  <a:lnTo>
                    <a:pt x="23835" y="316108"/>
                  </a:lnTo>
                  <a:lnTo>
                    <a:pt x="20365" y="379101"/>
                  </a:lnTo>
                  <a:lnTo>
                    <a:pt x="19337" y="431040"/>
                  </a:lnTo>
                  <a:lnTo>
                    <a:pt x="19032" y="487244"/>
                  </a:lnTo>
                  <a:lnTo>
                    <a:pt x="11694" y="545071"/>
                  </a:lnTo>
                  <a:lnTo>
                    <a:pt x="9031" y="600341"/>
                  </a:lnTo>
                  <a:lnTo>
                    <a:pt x="8505" y="656319"/>
                  </a:lnTo>
                  <a:lnTo>
                    <a:pt x="2825" y="692813"/>
                  </a:lnTo>
                  <a:lnTo>
                    <a:pt x="1165" y="695842"/>
                  </a:lnTo>
                  <a:lnTo>
                    <a:pt x="59" y="693182"/>
                  </a:lnTo>
                  <a:lnTo>
                    <a:pt x="0" y="678918"/>
                  </a:lnTo>
                  <a:lnTo>
                    <a:pt x="7041" y="619815"/>
                  </a:lnTo>
                  <a:lnTo>
                    <a:pt x="16517" y="569179"/>
                  </a:lnTo>
                  <a:lnTo>
                    <a:pt x="32774" y="518449"/>
                  </a:lnTo>
                  <a:lnTo>
                    <a:pt x="64968" y="457524"/>
                  </a:lnTo>
                  <a:lnTo>
                    <a:pt x="78761" y="438870"/>
                  </a:lnTo>
                  <a:lnTo>
                    <a:pt x="105270" y="420804"/>
                  </a:lnTo>
                  <a:lnTo>
                    <a:pt x="140940" y="413631"/>
                  </a:lnTo>
                  <a:lnTo>
                    <a:pt x="175556" y="417095"/>
                  </a:lnTo>
                  <a:lnTo>
                    <a:pt x="194202" y="425581"/>
                  </a:lnTo>
                  <a:lnTo>
                    <a:pt x="202450" y="431120"/>
                  </a:lnTo>
                  <a:lnTo>
                    <a:pt x="225236" y="461271"/>
                  </a:lnTo>
                  <a:lnTo>
                    <a:pt x="241216" y="494252"/>
                  </a:lnTo>
                  <a:lnTo>
                    <a:pt x="249861" y="552478"/>
                  </a:lnTo>
                  <a:lnTo>
                    <a:pt x="256052" y="594845"/>
                  </a:lnTo>
                  <a:lnTo>
                    <a:pt x="251489" y="657660"/>
                  </a:lnTo>
                  <a:lnTo>
                    <a:pt x="261059" y="715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38969" y="2389808"/>
              <a:ext cx="278587" cy="287520"/>
            </a:xfrm>
            <a:custGeom>
              <a:avLst/>
              <a:gdLst/>
              <a:ahLst/>
              <a:cxnLst/>
              <a:rect l="0" t="0" r="0" b="0"/>
              <a:pathLst>
                <a:path w="278587" h="287520">
                  <a:moveTo>
                    <a:pt x="154511" y="27403"/>
                  </a:moveTo>
                  <a:lnTo>
                    <a:pt x="137744" y="16225"/>
                  </a:lnTo>
                  <a:lnTo>
                    <a:pt x="120153" y="13856"/>
                  </a:lnTo>
                  <a:lnTo>
                    <a:pt x="80264" y="21868"/>
                  </a:lnTo>
                  <a:lnTo>
                    <a:pt x="54653" y="36941"/>
                  </a:lnTo>
                  <a:lnTo>
                    <a:pt x="32247" y="67404"/>
                  </a:lnTo>
                  <a:lnTo>
                    <a:pt x="8112" y="121881"/>
                  </a:lnTo>
                  <a:lnTo>
                    <a:pt x="0" y="156782"/>
                  </a:lnTo>
                  <a:lnTo>
                    <a:pt x="715" y="193639"/>
                  </a:lnTo>
                  <a:lnTo>
                    <a:pt x="6609" y="215929"/>
                  </a:lnTo>
                  <a:lnTo>
                    <a:pt x="29457" y="255716"/>
                  </a:lnTo>
                  <a:lnTo>
                    <a:pt x="36046" y="263839"/>
                  </a:lnTo>
                  <a:lnTo>
                    <a:pt x="55847" y="275985"/>
                  </a:lnTo>
                  <a:lnTo>
                    <a:pt x="80245" y="284113"/>
                  </a:lnTo>
                  <a:lnTo>
                    <a:pt x="119119" y="287519"/>
                  </a:lnTo>
                  <a:lnTo>
                    <a:pt x="175067" y="275707"/>
                  </a:lnTo>
                  <a:lnTo>
                    <a:pt x="201416" y="260202"/>
                  </a:lnTo>
                  <a:lnTo>
                    <a:pt x="238446" y="224017"/>
                  </a:lnTo>
                  <a:lnTo>
                    <a:pt x="256590" y="194843"/>
                  </a:lnTo>
                  <a:lnTo>
                    <a:pt x="273201" y="147955"/>
                  </a:lnTo>
                  <a:lnTo>
                    <a:pt x="278586" y="107446"/>
                  </a:lnTo>
                  <a:lnTo>
                    <a:pt x="269003" y="65807"/>
                  </a:lnTo>
                  <a:lnTo>
                    <a:pt x="251346" y="35012"/>
                  </a:lnTo>
                  <a:lnTo>
                    <a:pt x="225707" y="11070"/>
                  </a:lnTo>
                  <a:lnTo>
                    <a:pt x="202922" y="2597"/>
                  </a:lnTo>
                  <a:lnTo>
                    <a:pt x="177197" y="0"/>
                  </a:lnTo>
                  <a:lnTo>
                    <a:pt x="139916" y="5116"/>
                  </a:lnTo>
                  <a:lnTo>
                    <a:pt x="112397" y="16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27438" y="2343511"/>
              <a:ext cx="246076" cy="334026"/>
            </a:xfrm>
            <a:custGeom>
              <a:avLst/>
              <a:gdLst/>
              <a:ahLst/>
              <a:cxnLst/>
              <a:rect l="0" t="0" r="0" b="0"/>
              <a:pathLst>
                <a:path w="246076" h="334026">
                  <a:moveTo>
                    <a:pt x="29255" y="52643"/>
                  </a:moveTo>
                  <a:lnTo>
                    <a:pt x="13614" y="70624"/>
                  </a:lnTo>
                  <a:lnTo>
                    <a:pt x="5536" y="87540"/>
                  </a:lnTo>
                  <a:lnTo>
                    <a:pt x="0" y="127974"/>
                  </a:lnTo>
                  <a:lnTo>
                    <a:pt x="3949" y="176999"/>
                  </a:lnTo>
                  <a:lnTo>
                    <a:pt x="15764" y="229155"/>
                  </a:lnTo>
                  <a:lnTo>
                    <a:pt x="32837" y="283944"/>
                  </a:lnTo>
                  <a:lnTo>
                    <a:pt x="48904" y="310170"/>
                  </a:lnTo>
                  <a:lnTo>
                    <a:pt x="64894" y="322297"/>
                  </a:lnTo>
                  <a:lnTo>
                    <a:pt x="84869" y="330417"/>
                  </a:lnTo>
                  <a:lnTo>
                    <a:pt x="109344" y="334025"/>
                  </a:lnTo>
                  <a:lnTo>
                    <a:pt x="129581" y="329390"/>
                  </a:lnTo>
                  <a:lnTo>
                    <a:pt x="188972" y="287339"/>
                  </a:lnTo>
                  <a:lnTo>
                    <a:pt x="202796" y="270426"/>
                  </a:lnTo>
                  <a:lnTo>
                    <a:pt x="232306" y="211087"/>
                  </a:lnTo>
                  <a:lnTo>
                    <a:pt x="244486" y="163020"/>
                  </a:lnTo>
                  <a:lnTo>
                    <a:pt x="246075" y="100615"/>
                  </a:lnTo>
                  <a:lnTo>
                    <a:pt x="231073" y="42886"/>
                  </a:lnTo>
                  <a:lnTo>
                    <a:pt x="2082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65212" y="2319630"/>
              <a:ext cx="247659" cy="346963"/>
            </a:xfrm>
            <a:custGeom>
              <a:avLst/>
              <a:gdLst/>
              <a:ahLst/>
              <a:cxnLst/>
              <a:rect l="0" t="0" r="0" b="0"/>
              <a:pathLst>
                <a:path w="247659" h="346963">
                  <a:moveTo>
                    <a:pt x="154735" y="44939"/>
                  </a:moveTo>
                  <a:lnTo>
                    <a:pt x="149146" y="28171"/>
                  </a:lnTo>
                  <a:lnTo>
                    <a:pt x="137043" y="16819"/>
                  </a:lnTo>
                  <a:lnTo>
                    <a:pt x="95088" y="0"/>
                  </a:lnTo>
                  <a:lnTo>
                    <a:pt x="68954" y="1959"/>
                  </a:lnTo>
                  <a:lnTo>
                    <a:pt x="44080" y="10629"/>
                  </a:lnTo>
                  <a:lnTo>
                    <a:pt x="25226" y="22281"/>
                  </a:lnTo>
                  <a:lnTo>
                    <a:pt x="12168" y="38378"/>
                  </a:lnTo>
                  <a:lnTo>
                    <a:pt x="3634" y="58400"/>
                  </a:lnTo>
                  <a:lnTo>
                    <a:pt x="0" y="94811"/>
                  </a:lnTo>
                  <a:lnTo>
                    <a:pt x="3295" y="117407"/>
                  </a:lnTo>
                  <a:lnTo>
                    <a:pt x="14898" y="136028"/>
                  </a:lnTo>
                  <a:lnTo>
                    <a:pt x="22906" y="144269"/>
                  </a:lnTo>
                  <a:lnTo>
                    <a:pt x="31754" y="148594"/>
                  </a:lnTo>
                  <a:lnTo>
                    <a:pt x="50944" y="150279"/>
                  </a:lnTo>
                  <a:lnTo>
                    <a:pt x="112752" y="135574"/>
                  </a:lnTo>
                  <a:lnTo>
                    <a:pt x="154760" y="124366"/>
                  </a:lnTo>
                  <a:lnTo>
                    <a:pt x="175803" y="126253"/>
                  </a:lnTo>
                  <a:lnTo>
                    <a:pt x="193734" y="134111"/>
                  </a:lnTo>
                  <a:lnTo>
                    <a:pt x="224309" y="158219"/>
                  </a:lnTo>
                  <a:lnTo>
                    <a:pt x="240210" y="184178"/>
                  </a:lnTo>
                  <a:lnTo>
                    <a:pt x="247658" y="232796"/>
                  </a:lnTo>
                  <a:lnTo>
                    <a:pt x="246608" y="272436"/>
                  </a:lnTo>
                  <a:lnTo>
                    <a:pt x="238071" y="295787"/>
                  </a:lnTo>
                  <a:lnTo>
                    <a:pt x="223359" y="311625"/>
                  </a:lnTo>
                  <a:lnTo>
                    <a:pt x="185318" y="331324"/>
                  </a:lnTo>
                  <a:lnTo>
                    <a:pt x="122093" y="346962"/>
                  </a:lnTo>
                  <a:lnTo>
                    <a:pt x="83842" y="346167"/>
                  </a:lnTo>
                  <a:lnTo>
                    <a:pt x="62396" y="340255"/>
                  </a:lnTo>
                  <a:lnTo>
                    <a:pt x="28393" y="318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80154" y="2363763"/>
              <a:ext cx="355690" cy="298293"/>
            </a:xfrm>
            <a:custGeom>
              <a:avLst/>
              <a:gdLst/>
              <a:ahLst/>
              <a:cxnLst/>
              <a:rect l="0" t="0" r="0" b="0"/>
              <a:pathLst>
                <a:path w="355690" h="298293">
                  <a:moveTo>
                    <a:pt x="8249" y="127147"/>
                  </a:moveTo>
                  <a:lnTo>
                    <a:pt x="66865" y="127147"/>
                  </a:lnTo>
                  <a:lnTo>
                    <a:pt x="128275" y="124808"/>
                  </a:lnTo>
                  <a:lnTo>
                    <a:pt x="183559" y="107361"/>
                  </a:lnTo>
                  <a:lnTo>
                    <a:pt x="205488" y="98466"/>
                  </a:lnTo>
                  <a:lnTo>
                    <a:pt x="223032" y="86714"/>
                  </a:lnTo>
                  <a:lnTo>
                    <a:pt x="227477" y="77965"/>
                  </a:lnTo>
                  <a:lnTo>
                    <a:pt x="229296" y="55766"/>
                  </a:lnTo>
                  <a:lnTo>
                    <a:pt x="223085" y="36541"/>
                  </a:lnTo>
                  <a:lnTo>
                    <a:pt x="218153" y="28138"/>
                  </a:lnTo>
                  <a:lnTo>
                    <a:pt x="188856" y="5135"/>
                  </a:lnTo>
                  <a:lnTo>
                    <a:pt x="163778" y="0"/>
                  </a:lnTo>
                  <a:lnTo>
                    <a:pt x="138204" y="2787"/>
                  </a:lnTo>
                  <a:lnTo>
                    <a:pt x="82424" y="24478"/>
                  </a:lnTo>
                  <a:lnTo>
                    <a:pt x="56093" y="41225"/>
                  </a:lnTo>
                  <a:lnTo>
                    <a:pt x="33473" y="66594"/>
                  </a:lnTo>
                  <a:lnTo>
                    <a:pt x="5413" y="127377"/>
                  </a:lnTo>
                  <a:lnTo>
                    <a:pt x="0" y="169980"/>
                  </a:lnTo>
                  <a:lnTo>
                    <a:pt x="9473" y="231141"/>
                  </a:lnTo>
                  <a:lnTo>
                    <a:pt x="16982" y="251745"/>
                  </a:lnTo>
                  <a:lnTo>
                    <a:pt x="28118" y="268702"/>
                  </a:lnTo>
                  <a:lnTo>
                    <a:pt x="43985" y="280918"/>
                  </a:lnTo>
                  <a:lnTo>
                    <a:pt x="82768" y="298292"/>
                  </a:lnTo>
                  <a:lnTo>
                    <a:pt x="124955" y="298220"/>
                  </a:lnTo>
                  <a:lnTo>
                    <a:pt x="177141" y="288885"/>
                  </a:lnTo>
                  <a:lnTo>
                    <a:pt x="238229" y="279588"/>
                  </a:lnTo>
                  <a:lnTo>
                    <a:pt x="301443" y="257663"/>
                  </a:lnTo>
                  <a:lnTo>
                    <a:pt x="338605" y="243092"/>
                  </a:lnTo>
                  <a:lnTo>
                    <a:pt x="355689" y="232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4085057" y="1726673"/>
            <a:ext cx="0" cy="21341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4255143" y="2271070"/>
            <a:ext cx="1086818" cy="416726"/>
            <a:chOff x="4255143" y="2271070"/>
            <a:chExt cx="1086818" cy="416726"/>
          </a:xfrm>
        </p:grpSpPr>
        <p:sp>
          <p:nvSpPr>
            <p:cNvPr id="58" name="Freeform 57"/>
            <p:cNvSpPr/>
            <p:nvPr/>
          </p:nvSpPr>
          <p:spPr>
            <a:xfrm>
              <a:off x="4255143" y="2295212"/>
              <a:ext cx="407559" cy="392584"/>
            </a:xfrm>
            <a:custGeom>
              <a:avLst/>
              <a:gdLst/>
              <a:ahLst/>
              <a:cxnLst/>
              <a:rect l="0" t="0" r="0" b="0"/>
              <a:pathLst>
                <a:path w="407559" h="392584">
                  <a:moveTo>
                    <a:pt x="29955" y="31586"/>
                  </a:moveTo>
                  <a:lnTo>
                    <a:pt x="13167" y="87800"/>
                  </a:lnTo>
                  <a:lnTo>
                    <a:pt x="6622" y="149491"/>
                  </a:lnTo>
                  <a:lnTo>
                    <a:pt x="0" y="212413"/>
                  </a:lnTo>
                  <a:lnTo>
                    <a:pt x="5927" y="269902"/>
                  </a:lnTo>
                  <a:lnTo>
                    <a:pt x="10357" y="311078"/>
                  </a:lnTo>
                  <a:lnTo>
                    <a:pt x="25448" y="344855"/>
                  </a:lnTo>
                  <a:lnTo>
                    <a:pt x="38091" y="362279"/>
                  </a:lnTo>
                  <a:lnTo>
                    <a:pt x="45907" y="366692"/>
                  </a:lnTo>
                  <a:lnTo>
                    <a:pt x="63951" y="368475"/>
                  </a:lnTo>
                  <a:lnTo>
                    <a:pt x="80550" y="362248"/>
                  </a:lnTo>
                  <a:lnTo>
                    <a:pt x="95725" y="350512"/>
                  </a:lnTo>
                  <a:lnTo>
                    <a:pt x="137500" y="294143"/>
                  </a:lnTo>
                  <a:lnTo>
                    <a:pt x="159180" y="242069"/>
                  </a:lnTo>
                  <a:lnTo>
                    <a:pt x="166485" y="199808"/>
                  </a:lnTo>
                  <a:lnTo>
                    <a:pt x="168938" y="199886"/>
                  </a:lnTo>
                  <a:lnTo>
                    <a:pt x="171744" y="203447"/>
                  </a:lnTo>
                  <a:lnTo>
                    <a:pt x="179735" y="260657"/>
                  </a:lnTo>
                  <a:lnTo>
                    <a:pt x="197451" y="310411"/>
                  </a:lnTo>
                  <a:lnTo>
                    <a:pt x="230333" y="364661"/>
                  </a:lnTo>
                  <a:lnTo>
                    <a:pt x="245354" y="379660"/>
                  </a:lnTo>
                  <a:lnTo>
                    <a:pt x="263728" y="390226"/>
                  </a:lnTo>
                  <a:lnTo>
                    <a:pt x="283593" y="392583"/>
                  </a:lnTo>
                  <a:lnTo>
                    <a:pt x="302950" y="388561"/>
                  </a:lnTo>
                  <a:lnTo>
                    <a:pt x="319352" y="378974"/>
                  </a:lnTo>
                  <a:lnTo>
                    <a:pt x="341740" y="354834"/>
                  </a:lnTo>
                  <a:lnTo>
                    <a:pt x="374202" y="296580"/>
                  </a:lnTo>
                  <a:lnTo>
                    <a:pt x="390803" y="241858"/>
                  </a:lnTo>
                  <a:lnTo>
                    <a:pt x="404177" y="181959"/>
                  </a:lnTo>
                  <a:lnTo>
                    <a:pt x="407558" y="132163"/>
                  </a:lnTo>
                  <a:lnTo>
                    <a:pt x="407390" y="81533"/>
                  </a:lnTo>
                  <a:lnTo>
                    <a:pt x="400565" y="28150"/>
                  </a:lnTo>
                  <a:lnTo>
                    <a:pt x="3984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71977" y="2301698"/>
              <a:ext cx="271174" cy="380394"/>
            </a:xfrm>
            <a:custGeom>
              <a:avLst/>
              <a:gdLst/>
              <a:ahLst/>
              <a:cxnLst/>
              <a:rect l="0" t="0" r="0" b="0"/>
              <a:pathLst>
                <a:path w="271174" h="380394">
                  <a:moveTo>
                    <a:pt x="165888" y="151441"/>
                  </a:moveTo>
                  <a:lnTo>
                    <a:pt x="165888" y="102511"/>
                  </a:lnTo>
                  <a:lnTo>
                    <a:pt x="163548" y="73543"/>
                  </a:lnTo>
                  <a:lnTo>
                    <a:pt x="142983" y="26350"/>
                  </a:lnTo>
                  <a:lnTo>
                    <a:pt x="136579" y="15404"/>
                  </a:lnTo>
                  <a:lnTo>
                    <a:pt x="127632" y="8108"/>
                  </a:lnTo>
                  <a:lnTo>
                    <a:pt x="105212" y="0"/>
                  </a:lnTo>
                  <a:lnTo>
                    <a:pt x="95021" y="1348"/>
                  </a:lnTo>
                  <a:lnTo>
                    <a:pt x="77460" y="12203"/>
                  </a:lnTo>
                  <a:lnTo>
                    <a:pt x="54419" y="32457"/>
                  </a:lnTo>
                  <a:lnTo>
                    <a:pt x="38363" y="58865"/>
                  </a:lnTo>
                  <a:lnTo>
                    <a:pt x="18795" y="112734"/>
                  </a:lnTo>
                  <a:lnTo>
                    <a:pt x="2152" y="172731"/>
                  </a:lnTo>
                  <a:lnTo>
                    <a:pt x="0" y="212212"/>
                  </a:lnTo>
                  <a:lnTo>
                    <a:pt x="9161" y="267474"/>
                  </a:lnTo>
                  <a:lnTo>
                    <a:pt x="25666" y="329068"/>
                  </a:lnTo>
                  <a:lnTo>
                    <a:pt x="37253" y="360439"/>
                  </a:lnTo>
                  <a:lnTo>
                    <a:pt x="48665" y="377301"/>
                  </a:lnTo>
                  <a:lnTo>
                    <a:pt x="56154" y="380393"/>
                  </a:lnTo>
                  <a:lnTo>
                    <a:pt x="64656" y="380115"/>
                  </a:lnTo>
                  <a:lnTo>
                    <a:pt x="82291" y="373567"/>
                  </a:lnTo>
                  <a:lnTo>
                    <a:pt x="97928" y="362858"/>
                  </a:lnTo>
                  <a:lnTo>
                    <a:pt x="109557" y="347180"/>
                  </a:lnTo>
                  <a:lnTo>
                    <a:pt x="133979" y="287934"/>
                  </a:lnTo>
                  <a:lnTo>
                    <a:pt x="150638" y="226044"/>
                  </a:lnTo>
                  <a:lnTo>
                    <a:pt x="157546" y="167001"/>
                  </a:lnTo>
                  <a:lnTo>
                    <a:pt x="164790" y="110943"/>
                  </a:lnTo>
                  <a:lnTo>
                    <a:pt x="166961" y="167749"/>
                  </a:lnTo>
                  <a:lnTo>
                    <a:pt x="180530" y="230105"/>
                  </a:lnTo>
                  <a:lnTo>
                    <a:pt x="200672" y="287579"/>
                  </a:lnTo>
                  <a:lnTo>
                    <a:pt x="226181" y="324692"/>
                  </a:lnTo>
                  <a:lnTo>
                    <a:pt x="271173" y="351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71849" y="2271070"/>
              <a:ext cx="270112" cy="401884"/>
            </a:xfrm>
            <a:custGeom>
              <a:avLst/>
              <a:gdLst/>
              <a:ahLst/>
              <a:cxnLst/>
              <a:rect l="0" t="0" r="0" b="0"/>
              <a:pathLst>
                <a:path w="270112" h="401884">
                  <a:moveTo>
                    <a:pt x="181871" y="66256"/>
                  </a:moveTo>
                  <a:lnTo>
                    <a:pt x="172296" y="42210"/>
                  </a:lnTo>
                  <a:lnTo>
                    <a:pt x="161627" y="27883"/>
                  </a:lnTo>
                  <a:lnTo>
                    <a:pt x="136878" y="12252"/>
                  </a:lnTo>
                  <a:lnTo>
                    <a:pt x="107318" y="212"/>
                  </a:lnTo>
                  <a:lnTo>
                    <a:pt x="97074" y="0"/>
                  </a:lnTo>
                  <a:lnTo>
                    <a:pt x="44925" y="16948"/>
                  </a:lnTo>
                  <a:lnTo>
                    <a:pt x="18982" y="33189"/>
                  </a:lnTo>
                  <a:lnTo>
                    <a:pt x="6921" y="52339"/>
                  </a:lnTo>
                  <a:lnTo>
                    <a:pt x="0" y="75279"/>
                  </a:lnTo>
                  <a:lnTo>
                    <a:pt x="2681" y="107924"/>
                  </a:lnTo>
                  <a:lnTo>
                    <a:pt x="12054" y="138654"/>
                  </a:lnTo>
                  <a:lnTo>
                    <a:pt x="22948" y="155365"/>
                  </a:lnTo>
                  <a:lnTo>
                    <a:pt x="38709" y="167471"/>
                  </a:lnTo>
                  <a:lnTo>
                    <a:pt x="47825" y="172337"/>
                  </a:lnTo>
                  <a:lnTo>
                    <a:pt x="67313" y="174624"/>
                  </a:lnTo>
                  <a:lnTo>
                    <a:pt x="87672" y="174081"/>
                  </a:lnTo>
                  <a:lnTo>
                    <a:pt x="145420" y="180787"/>
                  </a:lnTo>
                  <a:lnTo>
                    <a:pt x="166060" y="187738"/>
                  </a:lnTo>
                  <a:lnTo>
                    <a:pt x="212993" y="224681"/>
                  </a:lnTo>
                  <a:lnTo>
                    <a:pt x="247320" y="260514"/>
                  </a:lnTo>
                  <a:lnTo>
                    <a:pt x="268984" y="309036"/>
                  </a:lnTo>
                  <a:lnTo>
                    <a:pt x="270111" y="329746"/>
                  </a:lnTo>
                  <a:lnTo>
                    <a:pt x="265542" y="349479"/>
                  </a:lnTo>
                  <a:lnTo>
                    <a:pt x="255713" y="366048"/>
                  </a:lnTo>
                  <a:lnTo>
                    <a:pt x="231436" y="388530"/>
                  </a:lnTo>
                  <a:lnTo>
                    <a:pt x="208969" y="396662"/>
                  </a:lnTo>
                  <a:lnTo>
                    <a:pt x="156418" y="401883"/>
                  </a:lnTo>
                  <a:lnTo>
                    <a:pt x="135074" y="396358"/>
                  </a:lnTo>
                  <a:lnTo>
                    <a:pt x="79295" y="360456"/>
                  </a:lnTo>
                  <a:lnTo>
                    <a:pt x="66091" y="347920"/>
                  </a:lnTo>
                  <a:lnTo>
                    <a:pt x="55529" y="329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 flipV="1">
            <a:off x="5232663" y="1705616"/>
            <a:ext cx="421140" cy="10739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5801202" y="2257086"/>
            <a:ext cx="1337120" cy="869878"/>
            <a:chOff x="5801202" y="2257086"/>
            <a:chExt cx="1337120" cy="869878"/>
          </a:xfrm>
        </p:grpSpPr>
        <p:sp>
          <p:nvSpPr>
            <p:cNvPr id="63" name="Freeform 62"/>
            <p:cNvSpPr/>
            <p:nvPr/>
          </p:nvSpPr>
          <p:spPr>
            <a:xfrm>
              <a:off x="5801202" y="2257086"/>
              <a:ext cx="270852" cy="425355"/>
            </a:xfrm>
            <a:custGeom>
              <a:avLst/>
              <a:gdLst/>
              <a:ahLst/>
              <a:cxnLst/>
              <a:rect l="0" t="0" r="0" b="0"/>
              <a:pathLst>
                <a:path w="270852" h="425355">
                  <a:moveTo>
                    <a:pt x="210570" y="48655"/>
                  </a:moveTo>
                  <a:lnTo>
                    <a:pt x="204981" y="31887"/>
                  </a:lnTo>
                  <a:lnTo>
                    <a:pt x="192878" y="17416"/>
                  </a:lnTo>
                  <a:lnTo>
                    <a:pt x="184737" y="10281"/>
                  </a:lnTo>
                  <a:lnTo>
                    <a:pt x="163213" y="2354"/>
                  </a:lnTo>
                  <a:lnTo>
                    <a:pt x="139220" y="0"/>
                  </a:lnTo>
                  <a:lnTo>
                    <a:pt x="116858" y="2854"/>
                  </a:lnTo>
                  <a:lnTo>
                    <a:pt x="84537" y="16627"/>
                  </a:lnTo>
                  <a:lnTo>
                    <a:pt x="58323" y="35525"/>
                  </a:lnTo>
                  <a:lnTo>
                    <a:pt x="41327" y="61532"/>
                  </a:lnTo>
                  <a:lnTo>
                    <a:pt x="26274" y="102931"/>
                  </a:lnTo>
                  <a:lnTo>
                    <a:pt x="23376" y="128149"/>
                  </a:lnTo>
                  <a:lnTo>
                    <a:pt x="28327" y="148716"/>
                  </a:lnTo>
                  <a:lnTo>
                    <a:pt x="32922" y="157476"/>
                  </a:lnTo>
                  <a:lnTo>
                    <a:pt x="47387" y="170329"/>
                  </a:lnTo>
                  <a:lnTo>
                    <a:pt x="105748" y="195644"/>
                  </a:lnTo>
                  <a:lnTo>
                    <a:pt x="165224" y="214717"/>
                  </a:lnTo>
                  <a:lnTo>
                    <a:pt x="220672" y="245796"/>
                  </a:lnTo>
                  <a:lnTo>
                    <a:pt x="246968" y="266424"/>
                  </a:lnTo>
                  <a:lnTo>
                    <a:pt x="263988" y="292943"/>
                  </a:lnTo>
                  <a:lnTo>
                    <a:pt x="270851" y="328617"/>
                  </a:lnTo>
                  <a:lnTo>
                    <a:pt x="267295" y="363233"/>
                  </a:lnTo>
                  <a:lnTo>
                    <a:pt x="258788" y="381880"/>
                  </a:lnTo>
                  <a:lnTo>
                    <a:pt x="253244" y="390128"/>
                  </a:lnTo>
                  <a:lnTo>
                    <a:pt x="237725" y="402411"/>
                  </a:lnTo>
                  <a:lnTo>
                    <a:pt x="199166" y="419829"/>
                  </a:lnTo>
                  <a:lnTo>
                    <a:pt x="162608" y="425354"/>
                  </a:lnTo>
                  <a:lnTo>
                    <a:pt x="127729" y="421402"/>
                  </a:lnTo>
                  <a:lnTo>
                    <a:pt x="78436" y="401181"/>
                  </a:lnTo>
                  <a:lnTo>
                    <a:pt x="30592" y="362175"/>
                  </a:lnTo>
                  <a:lnTo>
                    <a:pt x="0" y="322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39284" y="2321960"/>
              <a:ext cx="219929" cy="355305"/>
            </a:xfrm>
            <a:custGeom>
              <a:avLst/>
              <a:gdLst/>
              <a:ahLst/>
              <a:cxnLst/>
              <a:rect l="0" t="0" r="0" b="0"/>
              <a:pathLst>
                <a:path w="219929" h="355305">
                  <a:moveTo>
                    <a:pt x="167286" y="57480"/>
                  </a:moveTo>
                  <a:lnTo>
                    <a:pt x="137977" y="13517"/>
                  </a:lnTo>
                  <a:lnTo>
                    <a:pt x="129029" y="7115"/>
                  </a:lnTo>
                  <a:lnTo>
                    <a:pt x="106609" y="0"/>
                  </a:lnTo>
                  <a:lnTo>
                    <a:pt x="73268" y="1584"/>
                  </a:lnTo>
                  <a:lnTo>
                    <a:pt x="41163" y="15052"/>
                  </a:lnTo>
                  <a:lnTo>
                    <a:pt x="26223" y="30434"/>
                  </a:lnTo>
                  <a:lnTo>
                    <a:pt x="16854" y="50139"/>
                  </a:lnTo>
                  <a:lnTo>
                    <a:pt x="4756" y="108925"/>
                  </a:lnTo>
                  <a:lnTo>
                    <a:pt x="0" y="167641"/>
                  </a:lnTo>
                  <a:lnTo>
                    <a:pt x="2181" y="222393"/>
                  </a:lnTo>
                  <a:lnTo>
                    <a:pt x="16819" y="285348"/>
                  </a:lnTo>
                  <a:lnTo>
                    <a:pt x="28206" y="318409"/>
                  </a:lnTo>
                  <a:lnTo>
                    <a:pt x="39572" y="335665"/>
                  </a:lnTo>
                  <a:lnTo>
                    <a:pt x="55542" y="348014"/>
                  </a:lnTo>
                  <a:lnTo>
                    <a:pt x="64714" y="352945"/>
                  </a:lnTo>
                  <a:lnTo>
                    <a:pt x="84263" y="355304"/>
                  </a:lnTo>
                  <a:lnTo>
                    <a:pt x="104650" y="351283"/>
                  </a:lnTo>
                  <a:lnTo>
                    <a:pt x="134689" y="335865"/>
                  </a:lnTo>
                  <a:lnTo>
                    <a:pt x="158927" y="315310"/>
                  </a:lnTo>
                  <a:lnTo>
                    <a:pt x="206202" y="258131"/>
                  </a:lnTo>
                  <a:lnTo>
                    <a:pt x="219928" y="236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92237" y="2387106"/>
              <a:ext cx="272302" cy="286587"/>
            </a:xfrm>
            <a:custGeom>
              <a:avLst/>
              <a:gdLst/>
              <a:ahLst/>
              <a:cxnLst/>
              <a:rect l="0" t="0" r="0" b="0"/>
              <a:pathLst>
                <a:path w="272302" h="286587">
                  <a:moveTo>
                    <a:pt x="156488" y="139733"/>
                  </a:moveTo>
                  <a:lnTo>
                    <a:pt x="162077" y="122965"/>
                  </a:lnTo>
                  <a:lnTo>
                    <a:pt x="159964" y="90181"/>
                  </a:lnTo>
                  <a:lnTo>
                    <a:pt x="147600" y="39521"/>
                  </a:lnTo>
                  <a:lnTo>
                    <a:pt x="136550" y="20715"/>
                  </a:lnTo>
                  <a:lnTo>
                    <a:pt x="120720" y="7677"/>
                  </a:lnTo>
                  <a:lnTo>
                    <a:pt x="111586" y="2563"/>
                  </a:lnTo>
                  <a:lnTo>
                    <a:pt x="88959" y="0"/>
                  </a:lnTo>
                  <a:lnTo>
                    <a:pt x="76373" y="954"/>
                  </a:lnTo>
                  <a:lnTo>
                    <a:pt x="56151" y="11373"/>
                  </a:lnTo>
                  <a:lnTo>
                    <a:pt x="40534" y="27702"/>
                  </a:lnTo>
                  <a:lnTo>
                    <a:pt x="25165" y="57796"/>
                  </a:lnTo>
                  <a:lnTo>
                    <a:pt x="5848" y="117360"/>
                  </a:lnTo>
                  <a:lnTo>
                    <a:pt x="0" y="168936"/>
                  </a:lnTo>
                  <a:lnTo>
                    <a:pt x="1964" y="221064"/>
                  </a:lnTo>
                  <a:lnTo>
                    <a:pt x="13217" y="254688"/>
                  </a:lnTo>
                  <a:lnTo>
                    <a:pt x="18860" y="265503"/>
                  </a:lnTo>
                  <a:lnTo>
                    <a:pt x="34489" y="280638"/>
                  </a:lnTo>
                  <a:lnTo>
                    <a:pt x="43570" y="286312"/>
                  </a:lnTo>
                  <a:lnTo>
                    <a:pt x="53133" y="286586"/>
                  </a:lnTo>
                  <a:lnTo>
                    <a:pt x="73118" y="277530"/>
                  </a:lnTo>
                  <a:lnTo>
                    <a:pt x="106138" y="243121"/>
                  </a:lnTo>
                  <a:lnTo>
                    <a:pt x="126882" y="211701"/>
                  </a:lnTo>
                  <a:lnTo>
                    <a:pt x="148805" y="151651"/>
                  </a:lnTo>
                  <a:lnTo>
                    <a:pt x="159801" y="113498"/>
                  </a:lnTo>
                  <a:lnTo>
                    <a:pt x="159866" y="102356"/>
                  </a:lnTo>
                  <a:lnTo>
                    <a:pt x="153700" y="83737"/>
                  </a:lnTo>
                  <a:lnTo>
                    <a:pt x="152290" y="83685"/>
                  </a:lnTo>
                  <a:lnTo>
                    <a:pt x="161293" y="140859"/>
                  </a:lnTo>
                  <a:lnTo>
                    <a:pt x="182698" y="190518"/>
                  </a:lnTo>
                  <a:lnTo>
                    <a:pt x="195823" y="212607"/>
                  </a:lnTo>
                  <a:lnTo>
                    <a:pt x="212575" y="227883"/>
                  </a:lnTo>
                  <a:lnTo>
                    <a:pt x="221955" y="233595"/>
                  </a:lnTo>
                  <a:lnTo>
                    <a:pt x="241736" y="236822"/>
                  </a:lnTo>
                  <a:lnTo>
                    <a:pt x="272301" y="234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17181" y="2358383"/>
              <a:ext cx="147400" cy="293408"/>
            </a:xfrm>
            <a:custGeom>
              <a:avLst/>
              <a:gdLst/>
              <a:ahLst/>
              <a:cxnLst/>
              <a:rect l="0" t="0" r="0" b="0"/>
              <a:pathLst>
                <a:path w="147400" h="293408">
                  <a:moveTo>
                    <a:pt x="0" y="126342"/>
                  </a:moveTo>
                  <a:lnTo>
                    <a:pt x="3120" y="180487"/>
                  </a:lnTo>
                  <a:lnTo>
                    <a:pt x="14654" y="241022"/>
                  </a:lnTo>
                  <a:lnTo>
                    <a:pt x="25858" y="292711"/>
                  </a:lnTo>
                  <a:lnTo>
                    <a:pt x="25428" y="293407"/>
                  </a:lnTo>
                  <a:lnTo>
                    <a:pt x="16332" y="269307"/>
                  </a:lnTo>
                  <a:lnTo>
                    <a:pt x="8173" y="209062"/>
                  </a:lnTo>
                  <a:lnTo>
                    <a:pt x="1615" y="154120"/>
                  </a:lnTo>
                  <a:lnTo>
                    <a:pt x="2659" y="92141"/>
                  </a:lnTo>
                  <a:lnTo>
                    <a:pt x="11320" y="66688"/>
                  </a:lnTo>
                  <a:lnTo>
                    <a:pt x="26088" y="49916"/>
                  </a:lnTo>
                  <a:lnTo>
                    <a:pt x="79456" y="13409"/>
                  </a:lnTo>
                  <a:lnTo>
                    <a:pt x="114399" y="397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17222" y="2474197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9576" y="38517"/>
                  </a:lnTo>
                  <a:lnTo>
                    <a:pt x="32784" y="72296"/>
                  </a:lnTo>
                  <a:lnTo>
                    <a:pt x="86378" y="122750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32995" y="2389969"/>
              <a:ext cx="305327" cy="736995"/>
            </a:xfrm>
            <a:custGeom>
              <a:avLst/>
              <a:gdLst/>
              <a:ahLst/>
              <a:cxnLst/>
              <a:rect l="0" t="0" r="0" b="0"/>
              <a:pathLst>
                <a:path w="305327" h="736995">
                  <a:moveTo>
                    <a:pt x="305326" y="0"/>
                  </a:moveTo>
                  <a:lnTo>
                    <a:pt x="289685" y="17980"/>
                  </a:lnTo>
                  <a:lnTo>
                    <a:pt x="264893" y="69741"/>
                  </a:lnTo>
                  <a:lnTo>
                    <a:pt x="242838" y="125820"/>
                  </a:lnTo>
                  <a:lnTo>
                    <a:pt x="223528" y="178915"/>
                  </a:lnTo>
                  <a:lnTo>
                    <a:pt x="192418" y="237207"/>
                  </a:lnTo>
                  <a:lnTo>
                    <a:pt x="172062" y="291697"/>
                  </a:lnTo>
                  <a:lnTo>
                    <a:pt x="146724" y="347521"/>
                  </a:lnTo>
                  <a:lnTo>
                    <a:pt x="119189" y="403608"/>
                  </a:lnTo>
                  <a:lnTo>
                    <a:pt x="91220" y="459747"/>
                  </a:lnTo>
                  <a:lnTo>
                    <a:pt x="66285" y="515897"/>
                  </a:lnTo>
                  <a:lnTo>
                    <a:pt x="44158" y="572048"/>
                  </a:lnTo>
                  <a:lnTo>
                    <a:pt x="25663" y="628200"/>
                  </a:lnTo>
                  <a:lnTo>
                    <a:pt x="10745" y="681233"/>
                  </a:lnTo>
                  <a:lnTo>
                    <a:pt x="0" y="736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1189720" y="2811108"/>
            <a:ext cx="421140" cy="7580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1979357" y="2790051"/>
            <a:ext cx="473782" cy="989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2737409" y="2790051"/>
            <a:ext cx="273741" cy="6317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000621" y="3400704"/>
            <a:ext cx="89492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3421761" y="3411233"/>
            <a:ext cx="379026" cy="5053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1316062" y="2768994"/>
            <a:ext cx="2600540" cy="1063380"/>
            <a:chOff x="1316062" y="2768994"/>
            <a:chExt cx="2600540" cy="1063380"/>
          </a:xfrm>
        </p:grpSpPr>
        <p:sp>
          <p:nvSpPr>
            <p:cNvPr id="75" name="Freeform 74"/>
            <p:cNvSpPr/>
            <p:nvPr/>
          </p:nvSpPr>
          <p:spPr>
            <a:xfrm>
              <a:off x="1316062" y="2874279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0"/>
                  </a:moveTo>
                  <a:lnTo>
                    <a:pt x="141478" y="55088"/>
                  </a:lnTo>
                  <a:lnTo>
                    <a:pt x="83708" y="110439"/>
                  </a:lnTo>
                  <a:lnTo>
                    <a:pt x="21310" y="16838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63461" y="2768994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210570"/>
                  </a:moveTo>
                  <a:lnTo>
                    <a:pt x="66075" y="155526"/>
                  </a:lnTo>
                  <a:lnTo>
                    <a:pt x="44420" y="104118"/>
                  </a:lnTo>
                  <a:lnTo>
                    <a:pt x="23700" y="433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75157" y="2947979"/>
              <a:ext cx="156761" cy="315856"/>
            </a:xfrm>
            <a:custGeom>
              <a:avLst/>
              <a:gdLst/>
              <a:ahLst/>
              <a:cxnLst/>
              <a:rect l="0" t="0" r="0" b="0"/>
              <a:pathLst>
                <a:path w="156761" h="315856">
                  <a:moveTo>
                    <a:pt x="156760" y="0"/>
                  </a:moveTo>
                  <a:lnTo>
                    <a:pt x="139992" y="5589"/>
                  </a:lnTo>
                  <a:lnTo>
                    <a:pt x="128640" y="17692"/>
                  </a:lnTo>
                  <a:lnTo>
                    <a:pt x="99678" y="55709"/>
                  </a:lnTo>
                  <a:lnTo>
                    <a:pt x="51420" y="116712"/>
                  </a:lnTo>
                  <a:lnTo>
                    <a:pt x="0" y="177439"/>
                  </a:lnTo>
                  <a:lnTo>
                    <a:pt x="34633" y="149401"/>
                  </a:lnTo>
                  <a:lnTo>
                    <a:pt x="43756" y="145224"/>
                  </a:lnTo>
                  <a:lnTo>
                    <a:pt x="53348" y="144779"/>
                  </a:lnTo>
                  <a:lnTo>
                    <a:pt x="73364" y="150524"/>
                  </a:lnTo>
                  <a:lnTo>
                    <a:pt x="90839" y="163996"/>
                  </a:lnTo>
                  <a:lnTo>
                    <a:pt x="98775" y="172501"/>
                  </a:lnTo>
                  <a:lnTo>
                    <a:pt x="102895" y="181681"/>
                  </a:lnTo>
                  <a:lnTo>
                    <a:pt x="104354" y="201240"/>
                  </a:lnTo>
                  <a:lnTo>
                    <a:pt x="94589" y="249628"/>
                  </a:lnTo>
                  <a:lnTo>
                    <a:pt x="71343" y="291075"/>
                  </a:lnTo>
                  <a:lnTo>
                    <a:pt x="57965" y="304842"/>
                  </a:lnTo>
                  <a:lnTo>
                    <a:pt x="3041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64739" y="3217719"/>
              <a:ext cx="143404" cy="225100"/>
            </a:xfrm>
            <a:custGeom>
              <a:avLst/>
              <a:gdLst/>
              <a:ahLst/>
              <a:cxnLst/>
              <a:rect l="0" t="0" r="0" b="0"/>
              <a:pathLst>
                <a:path w="143404" h="225100">
                  <a:moveTo>
                    <a:pt x="14535" y="35586"/>
                  </a:moveTo>
                  <a:lnTo>
                    <a:pt x="72101" y="90812"/>
                  </a:lnTo>
                  <a:lnTo>
                    <a:pt x="90422" y="100295"/>
                  </a:lnTo>
                  <a:lnTo>
                    <a:pt x="110264" y="102170"/>
                  </a:lnTo>
                  <a:lnTo>
                    <a:pt x="120468" y="101033"/>
                  </a:lnTo>
                  <a:lnTo>
                    <a:pt x="128441" y="96765"/>
                  </a:lnTo>
                  <a:lnTo>
                    <a:pt x="140419" y="82664"/>
                  </a:lnTo>
                  <a:lnTo>
                    <a:pt x="143403" y="61579"/>
                  </a:lnTo>
                  <a:lnTo>
                    <a:pt x="139660" y="37780"/>
                  </a:lnTo>
                  <a:lnTo>
                    <a:pt x="130198" y="15504"/>
                  </a:lnTo>
                  <a:lnTo>
                    <a:pt x="122059" y="8160"/>
                  </a:lnTo>
                  <a:lnTo>
                    <a:pt x="100538" y="0"/>
                  </a:lnTo>
                  <a:lnTo>
                    <a:pt x="90588" y="164"/>
                  </a:lnTo>
                  <a:lnTo>
                    <a:pt x="73293" y="6585"/>
                  </a:lnTo>
                  <a:lnTo>
                    <a:pt x="50402" y="23354"/>
                  </a:lnTo>
                  <a:lnTo>
                    <a:pt x="22876" y="58386"/>
                  </a:lnTo>
                  <a:lnTo>
                    <a:pt x="1133" y="115105"/>
                  </a:lnTo>
                  <a:lnTo>
                    <a:pt x="0" y="138778"/>
                  </a:lnTo>
                  <a:lnTo>
                    <a:pt x="8804" y="182572"/>
                  </a:lnTo>
                  <a:lnTo>
                    <a:pt x="24016" y="208859"/>
                  </a:lnTo>
                  <a:lnTo>
                    <a:pt x="36686" y="217882"/>
                  </a:lnTo>
                  <a:lnTo>
                    <a:pt x="56649" y="225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88471" y="2896800"/>
              <a:ext cx="140244" cy="171387"/>
            </a:xfrm>
            <a:custGeom>
              <a:avLst/>
              <a:gdLst/>
              <a:ahLst/>
              <a:cxnLst/>
              <a:rect l="0" t="0" r="0" b="0"/>
              <a:pathLst>
                <a:path w="140244" h="171387">
                  <a:moveTo>
                    <a:pt x="101456" y="9065"/>
                  </a:moveTo>
                  <a:lnTo>
                    <a:pt x="63978" y="732"/>
                  </a:lnTo>
                  <a:lnTo>
                    <a:pt x="51904" y="0"/>
                  </a:lnTo>
                  <a:lnTo>
                    <a:pt x="42685" y="3022"/>
                  </a:lnTo>
                  <a:lnTo>
                    <a:pt x="35369" y="8545"/>
                  </a:lnTo>
                  <a:lnTo>
                    <a:pt x="9633" y="42628"/>
                  </a:lnTo>
                  <a:lnTo>
                    <a:pt x="2154" y="65706"/>
                  </a:lnTo>
                  <a:lnTo>
                    <a:pt x="0" y="91561"/>
                  </a:lnTo>
                  <a:lnTo>
                    <a:pt x="6534" y="131254"/>
                  </a:lnTo>
                  <a:lnTo>
                    <a:pt x="16765" y="154618"/>
                  </a:lnTo>
                  <a:lnTo>
                    <a:pt x="25108" y="162253"/>
                  </a:lnTo>
                  <a:lnTo>
                    <a:pt x="46856" y="170735"/>
                  </a:lnTo>
                  <a:lnTo>
                    <a:pt x="69001" y="171386"/>
                  </a:lnTo>
                  <a:lnTo>
                    <a:pt x="111813" y="162271"/>
                  </a:lnTo>
                  <a:lnTo>
                    <a:pt x="120059" y="156826"/>
                  </a:lnTo>
                  <a:lnTo>
                    <a:pt x="132341" y="141417"/>
                  </a:lnTo>
                  <a:lnTo>
                    <a:pt x="140243" y="107422"/>
                  </a:lnTo>
                  <a:lnTo>
                    <a:pt x="135852" y="87484"/>
                  </a:lnTo>
                  <a:lnTo>
                    <a:pt x="113969" y="50032"/>
                  </a:lnTo>
                  <a:lnTo>
                    <a:pt x="100779" y="38971"/>
                  </a:lnTo>
                  <a:lnTo>
                    <a:pt x="80399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00455" y="2937450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5752" y="53875"/>
                  </a:lnTo>
                  <a:lnTo>
                    <a:pt x="63257" y="108686"/>
                  </a:lnTo>
                  <a:lnTo>
                    <a:pt x="19034" y="1664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70203" y="3015976"/>
              <a:ext cx="212260" cy="332087"/>
            </a:xfrm>
            <a:custGeom>
              <a:avLst/>
              <a:gdLst/>
              <a:ahLst/>
              <a:cxnLst/>
              <a:rect l="0" t="0" r="0" b="0"/>
              <a:pathLst>
                <a:path w="212260" h="332087">
                  <a:moveTo>
                    <a:pt x="98708" y="226801"/>
                  </a:moveTo>
                  <a:lnTo>
                    <a:pt x="104298" y="210033"/>
                  </a:lnTo>
                  <a:lnTo>
                    <a:pt x="103922" y="192442"/>
                  </a:lnTo>
                  <a:lnTo>
                    <a:pt x="102184" y="182838"/>
                  </a:lnTo>
                  <a:lnTo>
                    <a:pt x="97516" y="177605"/>
                  </a:lnTo>
                  <a:lnTo>
                    <a:pt x="90895" y="175286"/>
                  </a:lnTo>
                  <a:lnTo>
                    <a:pt x="82971" y="174911"/>
                  </a:lnTo>
                  <a:lnTo>
                    <a:pt x="64808" y="180732"/>
                  </a:lnTo>
                  <a:lnTo>
                    <a:pt x="30141" y="203533"/>
                  </a:lnTo>
                  <a:lnTo>
                    <a:pt x="13531" y="229265"/>
                  </a:lnTo>
                  <a:lnTo>
                    <a:pt x="1201" y="259117"/>
                  </a:lnTo>
                  <a:lnTo>
                    <a:pt x="0" y="279768"/>
                  </a:lnTo>
                  <a:lnTo>
                    <a:pt x="1317" y="290188"/>
                  </a:lnTo>
                  <a:lnTo>
                    <a:pt x="6875" y="295965"/>
                  </a:lnTo>
                  <a:lnTo>
                    <a:pt x="15259" y="298647"/>
                  </a:lnTo>
                  <a:lnTo>
                    <a:pt x="25528" y="299265"/>
                  </a:lnTo>
                  <a:lnTo>
                    <a:pt x="62338" y="288956"/>
                  </a:lnTo>
                  <a:lnTo>
                    <a:pt x="91701" y="271083"/>
                  </a:lnTo>
                  <a:lnTo>
                    <a:pt x="137006" y="215538"/>
                  </a:lnTo>
                  <a:lnTo>
                    <a:pt x="172368" y="160414"/>
                  </a:lnTo>
                  <a:lnTo>
                    <a:pt x="194887" y="106842"/>
                  </a:lnTo>
                  <a:lnTo>
                    <a:pt x="209430" y="50031"/>
                  </a:lnTo>
                  <a:lnTo>
                    <a:pt x="212259" y="17605"/>
                  </a:lnTo>
                  <a:lnTo>
                    <a:pt x="209504" y="7788"/>
                  </a:lnTo>
                  <a:lnTo>
                    <a:pt x="204158" y="2414"/>
                  </a:lnTo>
                  <a:lnTo>
                    <a:pt x="197084" y="0"/>
                  </a:lnTo>
                  <a:lnTo>
                    <a:pt x="190029" y="1901"/>
                  </a:lnTo>
                  <a:lnTo>
                    <a:pt x="175950" y="13372"/>
                  </a:lnTo>
                  <a:lnTo>
                    <a:pt x="140612" y="64972"/>
                  </a:lnTo>
                  <a:lnTo>
                    <a:pt x="109889" y="121439"/>
                  </a:lnTo>
                  <a:lnTo>
                    <a:pt x="86879" y="172063"/>
                  </a:lnTo>
                  <a:lnTo>
                    <a:pt x="71069" y="231500"/>
                  </a:lnTo>
                  <a:lnTo>
                    <a:pt x="56681" y="289513"/>
                  </a:lnTo>
                  <a:lnTo>
                    <a:pt x="46066" y="332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45422" y="2838109"/>
              <a:ext cx="183463" cy="173042"/>
            </a:xfrm>
            <a:custGeom>
              <a:avLst/>
              <a:gdLst/>
              <a:ahLst/>
              <a:cxnLst/>
              <a:rect l="0" t="0" r="0" b="0"/>
              <a:pathLst>
                <a:path w="183463" h="173042">
                  <a:moveTo>
                    <a:pt x="70971" y="141455"/>
                  </a:moveTo>
                  <a:lnTo>
                    <a:pt x="62638" y="103977"/>
                  </a:lnTo>
                  <a:lnTo>
                    <a:pt x="61906" y="91904"/>
                  </a:lnTo>
                  <a:lnTo>
                    <a:pt x="57909" y="82684"/>
                  </a:lnTo>
                  <a:lnTo>
                    <a:pt x="44109" y="69321"/>
                  </a:lnTo>
                  <a:lnTo>
                    <a:pt x="36685" y="67630"/>
                  </a:lnTo>
                  <a:lnTo>
                    <a:pt x="29397" y="68842"/>
                  </a:lnTo>
                  <a:lnTo>
                    <a:pt x="22198" y="71989"/>
                  </a:lnTo>
                  <a:lnTo>
                    <a:pt x="11080" y="84845"/>
                  </a:lnTo>
                  <a:lnTo>
                    <a:pt x="3409" y="103427"/>
                  </a:lnTo>
                  <a:lnTo>
                    <a:pt x="0" y="127284"/>
                  </a:lnTo>
                  <a:lnTo>
                    <a:pt x="2600" y="136687"/>
                  </a:lnTo>
                  <a:lnTo>
                    <a:pt x="7843" y="144126"/>
                  </a:lnTo>
                  <a:lnTo>
                    <a:pt x="14848" y="150255"/>
                  </a:lnTo>
                  <a:lnTo>
                    <a:pt x="21857" y="152001"/>
                  </a:lnTo>
                  <a:lnTo>
                    <a:pt x="28870" y="150825"/>
                  </a:lnTo>
                  <a:lnTo>
                    <a:pt x="62525" y="132128"/>
                  </a:lnTo>
                  <a:lnTo>
                    <a:pt x="116306" y="74446"/>
                  </a:lnTo>
                  <a:lnTo>
                    <a:pt x="147733" y="38532"/>
                  </a:lnTo>
                  <a:lnTo>
                    <a:pt x="181801" y="2972"/>
                  </a:lnTo>
                  <a:lnTo>
                    <a:pt x="183462" y="0"/>
                  </a:lnTo>
                  <a:lnTo>
                    <a:pt x="128252" y="52692"/>
                  </a:lnTo>
                  <a:lnTo>
                    <a:pt x="100440" y="89997"/>
                  </a:lnTo>
                  <a:lnTo>
                    <a:pt x="68846" y="149748"/>
                  </a:lnTo>
                  <a:lnTo>
                    <a:pt x="60443" y="173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19186" y="3039962"/>
              <a:ext cx="81436" cy="97475"/>
            </a:xfrm>
            <a:custGeom>
              <a:avLst/>
              <a:gdLst/>
              <a:ahLst/>
              <a:cxnLst/>
              <a:rect l="0" t="0" r="0" b="0"/>
              <a:pathLst>
                <a:path w="81436" h="97475">
                  <a:moveTo>
                    <a:pt x="81435" y="13302"/>
                  </a:moveTo>
                  <a:lnTo>
                    <a:pt x="70257" y="2124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0" y="8118"/>
                  </a:lnTo>
                  <a:lnTo>
                    <a:pt x="22872" y="13356"/>
                  </a:lnTo>
                  <a:lnTo>
                    <a:pt x="11344" y="28534"/>
                  </a:lnTo>
                  <a:lnTo>
                    <a:pt x="3490" y="48148"/>
                  </a:lnTo>
                  <a:lnTo>
                    <a:pt x="0" y="72463"/>
                  </a:lnTo>
                  <a:lnTo>
                    <a:pt x="2578" y="81988"/>
                  </a:lnTo>
                  <a:lnTo>
                    <a:pt x="7807" y="89508"/>
                  </a:lnTo>
                  <a:lnTo>
                    <a:pt x="14802" y="95692"/>
                  </a:lnTo>
                  <a:lnTo>
                    <a:pt x="22975" y="97474"/>
                  </a:lnTo>
                  <a:lnTo>
                    <a:pt x="41415" y="93216"/>
                  </a:lnTo>
                  <a:lnTo>
                    <a:pt x="48906" y="87635"/>
                  </a:lnTo>
                  <a:lnTo>
                    <a:pt x="60349" y="72075"/>
                  </a:lnTo>
                  <a:lnTo>
                    <a:pt x="70907" y="3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68276" y="3116435"/>
              <a:ext cx="84989" cy="146502"/>
            </a:xfrm>
            <a:custGeom>
              <a:avLst/>
              <a:gdLst/>
              <a:ahLst/>
              <a:cxnLst/>
              <a:rect l="0" t="0" r="0" b="0"/>
              <a:pathLst>
                <a:path w="84989" h="146502">
                  <a:moveTo>
                    <a:pt x="63931" y="0"/>
                  </a:moveTo>
                  <a:lnTo>
                    <a:pt x="4338" y="49498"/>
                  </a:lnTo>
                  <a:lnTo>
                    <a:pt x="805" y="57565"/>
                  </a:lnTo>
                  <a:lnTo>
                    <a:pt x="0" y="75887"/>
                  </a:lnTo>
                  <a:lnTo>
                    <a:pt x="4933" y="82177"/>
                  </a:lnTo>
                  <a:lnTo>
                    <a:pt x="22891" y="89165"/>
                  </a:lnTo>
                  <a:lnTo>
                    <a:pt x="27212" y="94538"/>
                  </a:lnTo>
                  <a:lnTo>
                    <a:pt x="27753" y="101630"/>
                  </a:lnTo>
                  <a:lnTo>
                    <a:pt x="25625" y="118868"/>
                  </a:lnTo>
                  <a:lnTo>
                    <a:pt x="28579" y="138228"/>
                  </a:lnTo>
                  <a:lnTo>
                    <a:pt x="33344" y="143625"/>
                  </a:lnTo>
                  <a:lnTo>
                    <a:pt x="40030" y="146053"/>
                  </a:lnTo>
                  <a:lnTo>
                    <a:pt x="47997" y="146501"/>
                  </a:lnTo>
                  <a:lnTo>
                    <a:pt x="55648" y="143291"/>
                  </a:lnTo>
                  <a:lnTo>
                    <a:pt x="8498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20346" y="3260414"/>
              <a:ext cx="100820" cy="140291"/>
            </a:xfrm>
            <a:custGeom>
              <a:avLst/>
              <a:gdLst/>
              <a:ahLst/>
              <a:cxnLst/>
              <a:rect l="0" t="0" r="0" b="0"/>
              <a:pathLst>
                <a:path w="100820" h="140291">
                  <a:moveTo>
                    <a:pt x="53975" y="3420"/>
                  </a:moveTo>
                  <a:lnTo>
                    <a:pt x="1089" y="61202"/>
                  </a:lnTo>
                  <a:lnTo>
                    <a:pt x="0" y="59488"/>
                  </a:lnTo>
                  <a:lnTo>
                    <a:pt x="444" y="54837"/>
                  </a:lnTo>
                  <a:lnTo>
                    <a:pt x="7176" y="43429"/>
                  </a:lnTo>
                  <a:lnTo>
                    <a:pt x="30563" y="17042"/>
                  </a:lnTo>
                  <a:lnTo>
                    <a:pt x="56397" y="1867"/>
                  </a:lnTo>
                  <a:lnTo>
                    <a:pt x="76108" y="0"/>
                  </a:lnTo>
                  <a:lnTo>
                    <a:pt x="86278" y="1140"/>
                  </a:lnTo>
                  <a:lnTo>
                    <a:pt x="93058" y="6579"/>
                  </a:lnTo>
                  <a:lnTo>
                    <a:pt x="100591" y="25101"/>
                  </a:lnTo>
                  <a:lnTo>
                    <a:pt x="100819" y="45811"/>
                  </a:lnTo>
                  <a:lnTo>
                    <a:pt x="95852" y="66714"/>
                  </a:lnTo>
                  <a:lnTo>
                    <a:pt x="73599" y="105609"/>
                  </a:lnTo>
                  <a:lnTo>
                    <a:pt x="59789" y="125725"/>
                  </a:lnTo>
                  <a:lnTo>
                    <a:pt x="53975" y="140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84770" y="3161670"/>
              <a:ext cx="105407" cy="167455"/>
            </a:xfrm>
            <a:custGeom>
              <a:avLst/>
              <a:gdLst/>
              <a:ahLst/>
              <a:cxnLst/>
              <a:rect l="0" t="0" r="0" b="0"/>
              <a:pathLst>
                <a:path w="105407" h="167455">
                  <a:moveTo>
                    <a:pt x="105406" y="17936"/>
                  </a:moveTo>
                  <a:lnTo>
                    <a:pt x="94227" y="6758"/>
                  </a:lnTo>
                  <a:lnTo>
                    <a:pt x="76261" y="1269"/>
                  </a:lnTo>
                  <a:lnTo>
                    <a:pt x="53848" y="0"/>
                  </a:lnTo>
                  <a:lnTo>
                    <a:pt x="32189" y="3335"/>
                  </a:lnTo>
                  <a:lnTo>
                    <a:pt x="13983" y="11837"/>
                  </a:lnTo>
                  <a:lnTo>
                    <a:pt x="5853" y="17379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3549" y="49151"/>
                  </a:lnTo>
                  <a:lnTo>
                    <a:pt x="46753" y="84184"/>
                  </a:lnTo>
                  <a:lnTo>
                    <a:pt x="72819" y="99826"/>
                  </a:lnTo>
                  <a:lnTo>
                    <a:pt x="88992" y="125648"/>
                  </a:lnTo>
                  <a:lnTo>
                    <a:pt x="97331" y="145357"/>
                  </a:lnTo>
                  <a:lnTo>
                    <a:pt x="96513" y="153186"/>
                  </a:lnTo>
                  <a:lnTo>
                    <a:pt x="92458" y="159575"/>
                  </a:lnTo>
                  <a:lnTo>
                    <a:pt x="86246" y="165004"/>
                  </a:lnTo>
                  <a:lnTo>
                    <a:pt x="77425" y="167454"/>
                  </a:lnTo>
                  <a:lnTo>
                    <a:pt x="43822" y="165313"/>
                  </a:lnTo>
                  <a:lnTo>
                    <a:pt x="121" y="154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11233" y="2990093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1992" y="58617"/>
                  </a:lnTo>
                  <a:lnTo>
                    <a:pt x="10817" y="121196"/>
                  </a:lnTo>
                  <a:lnTo>
                    <a:pt x="10614" y="172520"/>
                  </a:lnTo>
                  <a:lnTo>
                    <a:pt x="9384" y="223603"/>
                  </a:lnTo>
                  <a:lnTo>
                    <a:pt x="2200" y="28337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48062" y="31164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53347" y="3158549"/>
              <a:ext cx="73700" cy="131084"/>
            </a:xfrm>
            <a:custGeom>
              <a:avLst/>
              <a:gdLst/>
              <a:ahLst/>
              <a:cxnLst/>
              <a:rect l="0" t="0" r="0" b="0"/>
              <a:pathLst>
                <a:path w="73700" h="131084">
                  <a:moveTo>
                    <a:pt x="0" y="84228"/>
                  </a:moveTo>
                  <a:lnTo>
                    <a:pt x="20243" y="128190"/>
                  </a:lnTo>
                  <a:lnTo>
                    <a:pt x="22854" y="131083"/>
                  </a:lnTo>
                  <a:lnTo>
                    <a:pt x="23425" y="129503"/>
                  </a:lnTo>
                  <a:lnTo>
                    <a:pt x="12130" y="67063"/>
                  </a:lnTo>
                  <a:lnTo>
                    <a:pt x="17479" y="43843"/>
                  </a:lnTo>
                  <a:lnTo>
                    <a:pt x="22181" y="32738"/>
                  </a:lnTo>
                  <a:lnTo>
                    <a:pt x="36764" y="17280"/>
                  </a:lnTo>
                  <a:lnTo>
                    <a:pt x="58466" y="512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30005" y="3193556"/>
              <a:ext cx="102348" cy="133450"/>
            </a:xfrm>
            <a:custGeom>
              <a:avLst/>
              <a:gdLst/>
              <a:ahLst/>
              <a:cxnLst/>
              <a:rect l="0" t="0" r="0" b="0"/>
              <a:pathLst>
                <a:path w="102348" h="133450">
                  <a:moveTo>
                    <a:pt x="28627" y="38692"/>
                  </a:moveTo>
                  <a:lnTo>
                    <a:pt x="39805" y="55460"/>
                  </a:lnTo>
                  <a:lnTo>
                    <a:pt x="47777" y="60400"/>
                  </a:lnTo>
                  <a:lnTo>
                    <a:pt x="69114" y="65888"/>
                  </a:lnTo>
                  <a:lnTo>
                    <a:pt x="79015" y="65011"/>
                  </a:lnTo>
                  <a:lnTo>
                    <a:pt x="96255" y="57799"/>
                  </a:lnTo>
                  <a:lnTo>
                    <a:pt x="100618" y="50260"/>
                  </a:lnTo>
                  <a:lnTo>
                    <a:pt x="102347" y="29406"/>
                  </a:lnTo>
                  <a:lnTo>
                    <a:pt x="98830" y="20803"/>
                  </a:lnTo>
                  <a:lnTo>
                    <a:pt x="85565" y="8125"/>
                  </a:lnTo>
                  <a:lnTo>
                    <a:pt x="64851" y="1710"/>
                  </a:lnTo>
                  <a:lnTo>
                    <a:pt x="52776" y="0"/>
                  </a:lnTo>
                  <a:lnTo>
                    <a:pt x="33121" y="4338"/>
                  </a:lnTo>
                  <a:lnTo>
                    <a:pt x="24604" y="8771"/>
                  </a:lnTo>
                  <a:lnTo>
                    <a:pt x="12021" y="23054"/>
                  </a:lnTo>
                  <a:lnTo>
                    <a:pt x="3699" y="42271"/>
                  </a:lnTo>
                  <a:lnTo>
                    <a:pt x="0" y="66409"/>
                  </a:lnTo>
                  <a:lnTo>
                    <a:pt x="4595" y="86496"/>
                  </a:lnTo>
                  <a:lnTo>
                    <a:pt x="26609" y="118455"/>
                  </a:lnTo>
                  <a:lnTo>
                    <a:pt x="46058" y="126785"/>
                  </a:lnTo>
                  <a:lnTo>
                    <a:pt x="81269" y="133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56231" y="3202268"/>
              <a:ext cx="81386" cy="135266"/>
            </a:xfrm>
            <a:custGeom>
              <a:avLst/>
              <a:gdLst/>
              <a:ahLst/>
              <a:cxnLst/>
              <a:rect l="0" t="0" r="0" b="0"/>
              <a:pathLst>
                <a:path w="81386" h="135266">
                  <a:moveTo>
                    <a:pt x="28743" y="61566"/>
                  </a:moveTo>
                  <a:lnTo>
                    <a:pt x="46723" y="45925"/>
                  </a:lnTo>
                  <a:lnTo>
                    <a:pt x="63640" y="37847"/>
                  </a:lnTo>
                  <a:lnTo>
                    <a:pt x="68385" y="30545"/>
                  </a:lnTo>
                  <a:lnTo>
                    <a:pt x="70538" y="9954"/>
                  </a:lnTo>
                  <a:lnTo>
                    <a:pt x="65965" y="3762"/>
                  </a:lnTo>
                  <a:lnTo>
                    <a:pt x="58237" y="803"/>
                  </a:lnTo>
                  <a:lnTo>
                    <a:pt x="48406" y="0"/>
                  </a:lnTo>
                  <a:lnTo>
                    <a:pt x="31243" y="5347"/>
                  </a:lnTo>
                  <a:lnTo>
                    <a:pt x="23390" y="10049"/>
                  </a:lnTo>
                  <a:lnTo>
                    <a:pt x="11546" y="24631"/>
                  </a:lnTo>
                  <a:lnTo>
                    <a:pt x="3552" y="43980"/>
                  </a:lnTo>
                  <a:lnTo>
                    <a:pt x="0" y="68178"/>
                  </a:lnTo>
                  <a:lnTo>
                    <a:pt x="4660" y="88291"/>
                  </a:lnTo>
                  <a:lnTo>
                    <a:pt x="26715" y="120267"/>
                  </a:lnTo>
                  <a:lnTo>
                    <a:pt x="46169" y="128600"/>
                  </a:lnTo>
                  <a:lnTo>
                    <a:pt x="81385" y="135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15778" y="2990093"/>
              <a:ext cx="6067" cy="294799"/>
            </a:xfrm>
            <a:custGeom>
              <a:avLst/>
              <a:gdLst/>
              <a:ahLst/>
              <a:cxnLst/>
              <a:rect l="0" t="0" r="0" b="0"/>
              <a:pathLst>
                <a:path w="6067" h="294799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47998"/>
                  </a:lnTo>
                  <a:lnTo>
                    <a:pt x="5930" y="197099"/>
                  </a:lnTo>
                  <a:lnTo>
                    <a:pt x="6039" y="255612"/>
                  </a:lnTo>
                  <a:lnTo>
                    <a:pt x="606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37616" y="307432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14654"/>
                  </a:lnTo>
                  <a:lnTo>
                    <a:pt x="58958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79689" y="3463875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0"/>
                  </a:moveTo>
                  <a:lnTo>
                    <a:pt x="112824" y="9576"/>
                  </a:lnTo>
                  <a:lnTo>
                    <a:pt x="50583" y="598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11274" y="3453347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105285"/>
                  </a:moveTo>
                  <a:lnTo>
                    <a:pt x="57670" y="525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73271" y="3484932"/>
              <a:ext cx="116989" cy="231628"/>
            </a:xfrm>
            <a:custGeom>
              <a:avLst/>
              <a:gdLst/>
              <a:ahLst/>
              <a:cxnLst/>
              <a:rect l="0" t="0" r="0" b="0"/>
              <a:pathLst>
                <a:path w="116989" h="231628">
                  <a:moveTo>
                    <a:pt x="116988" y="0"/>
                  </a:moveTo>
                  <a:lnTo>
                    <a:pt x="67490" y="58564"/>
                  </a:lnTo>
                  <a:lnTo>
                    <a:pt x="18700" y="118283"/>
                  </a:lnTo>
                  <a:lnTo>
                    <a:pt x="4674" y="132899"/>
                  </a:lnTo>
                  <a:lnTo>
                    <a:pt x="1168" y="134223"/>
                  </a:lnTo>
                  <a:lnTo>
                    <a:pt x="0" y="131596"/>
                  </a:lnTo>
                  <a:lnTo>
                    <a:pt x="391" y="126335"/>
                  </a:lnTo>
                  <a:lnTo>
                    <a:pt x="4162" y="121658"/>
                  </a:lnTo>
                  <a:lnTo>
                    <a:pt x="17710" y="113342"/>
                  </a:lnTo>
                  <a:lnTo>
                    <a:pt x="35430" y="111986"/>
                  </a:lnTo>
                  <a:lnTo>
                    <a:pt x="45068" y="113262"/>
                  </a:lnTo>
                  <a:lnTo>
                    <a:pt x="52664" y="117622"/>
                  </a:lnTo>
                  <a:lnTo>
                    <a:pt x="64223" y="131825"/>
                  </a:lnTo>
                  <a:lnTo>
                    <a:pt x="71718" y="165142"/>
                  </a:lnTo>
                  <a:lnTo>
                    <a:pt x="67232" y="184920"/>
                  </a:lnTo>
                  <a:lnTo>
                    <a:pt x="3276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70502" y="3632058"/>
              <a:ext cx="107172" cy="200316"/>
            </a:xfrm>
            <a:custGeom>
              <a:avLst/>
              <a:gdLst/>
              <a:ahLst/>
              <a:cxnLst/>
              <a:rect l="0" t="0" r="0" b="0"/>
              <a:pathLst>
                <a:path w="107172" h="200316">
                  <a:moveTo>
                    <a:pt x="9228" y="31859"/>
                  </a:moveTo>
                  <a:lnTo>
                    <a:pt x="55009" y="79734"/>
                  </a:lnTo>
                  <a:lnTo>
                    <a:pt x="64315" y="84833"/>
                  </a:lnTo>
                  <a:lnTo>
                    <a:pt x="72859" y="85892"/>
                  </a:lnTo>
                  <a:lnTo>
                    <a:pt x="88591" y="80830"/>
                  </a:lnTo>
                  <a:lnTo>
                    <a:pt x="100263" y="67661"/>
                  </a:lnTo>
                  <a:lnTo>
                    <a:pt x="105013" y="59237"/>
                  </a:lnTo>
                  <a:lnTo>
                    <a:pt x="107171" y="40517"/>
                  </a:lnTo>
                  <a:lnTo>
                    <a:pt x="103061" y="21669"/>
                  </a:lnTo>
                  <a:lnTo>
                    <a:pt x="93436" y="5493"/>
                  </a:lnTo>
                  <a:lnTo>
                    <a:pt x="85254" y="1414"/>
                  </a:lnTo>
                  <a:lnTo>
                    <a:pt x="63684" y="0"/>
                  </a:lnTo>
                  <a:lnTo>
                    <a:pt x="44739" y="6391"/>
                  </a:lnTo>
                  <a:lnTo>
                    <a:pt x="28520" y="18200"/>
                  </a:lnTo>
                  <a:lnTo>
                    <a:pt x="13513" y="35147"/>
                  </a:lnTo>
                  <a:lnTo>
                    <a:pt x="5284" y="57497"/>
                  </a:lnTo>
                  <a:lnTo>
                    <a:pt x="0" y="109973"/>
                  </a:lnTo>
                  <a:lnTo>
                    <a:pt x="4674" y="145861"/>
                  </a:lnTo>
                  <a:lnTo>
                    <a:pt x="19057" y="173132"/>
                  </a:lnTo>
                  <a:lnTo>
                    <a:pt x="34654" y="185504"/>
                  </a:lnTo>
                  <a:lnTo>
                    <a:pt x="72399" y="200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9" name="Straight Connector 98"/>
          <p:cNvCxnSpPr/>
          <p:nvPr/>
        </p:nvCxnSpPr>
        <p:spPr>
          <a:xfrm>
            <a:off x="6169699" y="2811108"/>
            <a:ext cx="421140" cy="7054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6580311" y="3495461"/>
            <a:ext cx="101073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7064622" y="3505989"/>
            <a:ext cx="421139" cy="6422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6296041" y="2895336"/>
            <a:ext cx="1164103" cy="1105494"/>
            <a:chOff x="6296041" y="2895336"/>
            <a:chExt cx="1164103" cy="1105494"/>
          </a:xfrm>
        </p:grpSpPr>
        <p:sp>
          <p:nvSpPr>
            <p:cNvPr id="102" name="Freeform 101"/>
            <p:cNvSpPr/>
            <p:nvPr/>
          </p:nvSpPr>
          <p:spPr>
            <a:xfrm>
              <a:off x="6296041" y="2969036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17958"/>
                  </a:lnTo>
                  <a:lnTo>
                    <a:pt x="13673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32911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60428" y="3042735"/>
              <a:ext cx="126802" cy="157929"/>
            </a:xfrm>
            <a:custGeom>
              <a:avLst/>
              <a:gdLst/>
              <a:ahLst/>
              <a:cxnLst/>
              <a:rect l="0" t="0" r="0" b="0"/>
              <a:pathLst>
                <a:path w="126802" h="157929">
                  <a:moveTo>
                    <a:pt x="61955" y="0"/>
                  </a:moveTo>
                  <a:lnTo>
                    <a:pt x="37908" y="9576"/>
                  </a:lnTo>
                  <a:lnTo>
                    <a:pt x="0" y="41477"/>
                  </a:lnTo>
                  <a:lnTo>
                    <a:pt x="18802" y="22172"/>
                  </a:lnTo>
                  <a:lnTo>
                    <a:pt x="37707" y="15704"/>
                  </a:lnTo>
                  <a:lnTo>
                    <a:pt x="49299" y="13979"/>
                  </a:lnTo>
                  <a:lnTo>
                    <a:pt x="71538" y="18301"/>
                  </a:lnTo>
                  <a:lnTo>
                    <a:pt x="100670" y="33889"/>
                  </a:lnTo>
                  <a:lnTo>
                    <a:pt x="108822" y="40140"/>
                  </a:lnTo>
                  <a:lnTo>
                    <a:pt x="120999" y="59564"/>
                  </a:lnTo>
                  <a:lnTo>
                    <a:pt x="125884" y="71295"/>
                  </a:lnTo>
                  <a:lnTo>
                    <a:pt x="126801" y="81456"/>
                  </a:lnTo>
                  <a:lnTo>
                    <a:pt x="121581" y="98984"/>
                  </a:lnTo>
                  <a:lnTo>
                    <a:pt x="105488" y="127595"/>
                  </a:lnTo>
                  <a:lnTo>
                    <a:pt x="89493" y="141717"/>
                  </a:lnTo>
                  <a:lnTo>
                    <a:pt x="6195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67544" y="3080603"/>
              <a:ext cx="102213" cy="382910"/>
            </a:xfrm>
            <a:custGeom>
              <a:avLst/>
              <a:gdLst/>
              <a:ahLst/>
              <a:cxnLst/>
              <a:rect l="0" t="0" r="0" b="0"/>
              <a:pathLst>
                <a:path w="102213" h="382910">
                  <a:moveTo>
                    <a:pt x="70694" y="288516"/>
                  </a:moveTo>
                  <a:lnTo>
                    <a:pt x="65105" y="271748"/>
                  </a:lnTo>
                  <a:lnTo>
                    <a:pt x="53003" y="257277"/>
                  </a:lnTo>
                  <a:lnTo>
                    <a:pt x="44861" y="250142"/>
                  </a:lnTo>
                  <a:lnTo>
                    <a:pt x="37095" y="247726"/>
                  </a:lnTo>
                  <a:lnTo>
                    <a:pt x="29577" y="248454"/>
                  </a:lnTo>
                  <a:lnTo>
                    <a:pt x="22225" y="251280"/>
                  </a:lnTo>
                  <a:lnTo>
                    <a:pt x="10938" y="263777"/>
                  </a:lnTo>
                  <a:lnTo>
                    <a:pt x="3191" y="282200"/>
                  </a:lnTo>
                  <a:lnTo>
                    <a:pt x="0" y="318880"/>
                  </a:lnTo>
                  <a:lnTo>
                    <a:pt x="7114" y="357044"/>
                  </a:lnTo>
                  <a:lnTo>
                    <a:pt x="17479" y="375905"/>
                  </a:lnTo>
                  <a:lnTo>
                    <a:pt x="24690" y="380700"/>
                  </a:lnTo>
                  <a:lnTo>
                    <a:pt x="42059" y="382909"/>
                  </a:lnTo>
                  <a:lnTo>
                    <a:pt x="49265" y="379521"/>
                  </a:lnTo>
                  <a:lnTo>
                    <a:pt x="78820" y="339278"/>
                  </a:lnTo>
                  <a:lnTo>
                    <a:pt x="93509" y="303426"/>
                  </a:lnTo>
                  <a:lnTo>
                    <a:pt x="99681" y="257579"/>
                  </a:lnTo>
                  <a:lnTo>
                    <a:pt x="101510" y="201361"/>
                  </a:lnTo>
                  <a:lnTo>
                    <a:pt x="102052" y="145839"/>
                  </a:lnTo>
                  <a:lnTo>
                    <a:pt x="102212" y="92343"/>
                  </a:lnTo>
                  <a:lnTo>
                    <a:pt x="93861" y="31440"/>
                  </a:lnTo>
                  <a:lnTo>
                    <a:pt x="87619" y="6974"/>
                  </a:lnTo>
                  <a:lnTo>
                    <a:pt x="83147" y="1386"/>
                  </a:lnTo>
                  <a:lnTo>
                    <a:pt x="77827" y="0"/>
                  </a:lnTo>
                  <a:lnTo>
                    <a:pt x="71939" y="1415"/>
                  </a:lnTo>
                  <a:lnTo>
                    <a:pt x="66845" y="7038"/>
                  </a:lnTo>
                  <a:lnTo>
                    <a:pt x="58065" y="25764"/>
                  </a:lnTo>
                  <a:lnTo>
                    <a:pt x="51302" y="75914"/>
                  </a:lnTo>
                  <a:lnTo>
                    <a:pt x="53086" y="134000"/>
                  </a:lnTo>
                  <a:lnTo>
                    <a:pt x="58767" y="195863"/>
                  </a:lnTo>
                  <a:lnTo>
                    <a:pt x="68295" y="247077"/>
                  </a:lnTo>
                  <a:lnTo>
                    <a:pt x="81442" y="304853"/>
                  </a:lnTo>
                  <a:lnTo>
                    <a:pt x="91751" y="351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91839" y="3272628"/>
              <a:ext cx="125384" cy="148639"/>
            </a:xfrm>
            <a:custGeom>
              <a:avLst/>
              <a:gdLst/>
              <a:ahLst/>
              <a:cxnLst/>
              <a:rect l="0" t="0" r="0" b="0"/>
              <a:pathLst>
                <a:path w="125384" h="148639">
                  <a:moveTo>
                    <a:pt x="104326" y="96491"/>
                  </a:moveTo>
                  <a:lnTo>
                    <a:pt x="101207" y="53799"/>
                  </a:lnTo>
                  <a:lnTo>
                    <a:pt x="94752" y="34233"/>
                  </a:lnTo>
                  <a:lnTo>
                    <a:pt x="84083" y="17738"/>
                  </a:lnTo>
                  <a:lnTo>
                    <a:pt x="68423" y="5728"/>
                  </a:lnTo>
                  <a:lnTo>
                    <a:pt x="59334" y="887"/>
                  </a:lnTo>
                  <a:lnTo>
                    <a:pt x="49765" y="0"/>
                  </a:lnTo>
                  <a:lnTo>
                    <a:pt x="29774" y="5253"/>
                  </a:lnTo>
                  <a:lnTo>
                    <a:pt x="15430" y="18505"/>
                  </a:lnTo>
                  <a:lnTo>
                    <a:pt x="9967" y="26953"/>
                  </a:lnTo>
                  <a:lnTo>
                    <a:pt x="2278" y="66788"/>
                  </a:lnTo>
                  <a:lnTo>
                    <a:pt x="0" y="110047"/>
                  </a:lnTo>
                  <a:lnTo>
                    <a:pt x="5707" y="132151"/>
                  </a:lnTo>
                  <a:lnTo>
                    <a:pt x="10504" y="141322"/>
                  </a:lnTo>
                  <a:lnTo>
                    <a:pt x="17212" y="146265"/>
                  </a:lnTo>
                  <a:lnTo>
                    <a:pt x="25192" y="148391"/>
                  </a:lnTo>
                  <a:lnTo>
                    <a:pt x="34023" y="148638"/>
                  </a:lnTo>
                  <a:lnTo>
                    <a:pt x="39910" y="144124"/>
                  </a:lnTo>
                  <a:lnTo>
                    <a:pt x="46452" y="126630"/>
                  </a:lnTo>
                  <a:lnTo>
                    <a:pt x="51820" y="85460"/>
                  </a:lnTo>
                  <a:lnTo>
                    <a:pt x="54115" y="85627"/>
                  </a:lnTo>
                  <a:lnTo>
                    <a:pt x="87527" y="126776"/>
                  </a:lnTo>
                  <a:lnTo>
                    <a:pt x="103879" y="138027"/>
                  </a:lnTo>
                  <a:lnTo>
                    <a:pt x="109877" y="139389"/>
                  </a:lnTo>
                  <a:lnTo>
                    <a:pt x="125383" y="13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19835" y="3274362"/>
              <a:ext cx="81616" cy="140168"/>
            </a:xfrm>
            <a:custGeom>
              <a:avLst/>
              <a:gdLst/>
              <a:ahLst/>
              <a:cxnLst/>
              <a:rect l="0" t="0" r="0" b="0"/>
              <a:pathLst>
                <a:path w="81616" h="140168">
                  <a:moveTo>
                    <a:pt x="7916" y="42114"/>
                  </a:moveTo>
                  <a:lnTo>
                    <a:pt x="13506" y="104207"/>
                  </a:lnTo>
                  <a:lnTo>
                    <a:pt x="22570" y="136551"/>
                  </a:lnTo>
                  <a:lnTo>
                    <a:pt x="22365" y="140167"/>
                  </a:lnTo>
                  <a:lnTo>
                    <a:pt x="19888" y="139068"/>
                  </a:lnTo>
                  <a:lnTo>
                    <a:pt x="12067" y="128489"/>
                  </a:lnTo>
                  <a:lnTo>
                    <a:pt x="2257" y="101632"/>
                  </a:lnTo>
                  <a:lnTo>
                    <a:pt x="0" y="65729"/>
                  </a:lnTo>
                  <a:lnTo>
                    <a:pt x="3618" y="43251"/>
                  </a:lnTo>
                  <a:lnTo>
                    <a:pt x="12245" y="24682"/>
                  </a:lnTo>
                  <a:lnTo>
                    <a:pt x="17821" y="16455"/>
                  </a:lnTo>
                  <a:lnTo>
                    <a:pt x="26218" y="10970"/>
                  </a:lnTo>
                  <a:lnTo>
                    <a:pt x="816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96207" y="3137492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2363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03356" y="3190134"/>
              <a:ext cx="98137" cy="200043"/>
            </a:xfrm>
            <a:custGeom>
              <a:avLst/>
              <a:gdLst/>
              <a:ahLst/>
              <a:cxnLst/>
              <a:rect l="0" t="0" r="0" b="0"/>
              <a:pathLst>
                <a:path w="98137" h="200043">
                  <a:moveTo>
                    <a:pt x="87608" y="0"/>
                  </a:moveTo>
                  <a:lnTo>
                    <a:pt x="24274" y="63334"/>
                  </a:lnTo>
                  <a:lnTo>
                    <a:pt x="11496" y="78451"/>
                  </a:lnTo>
                  <a:lnTo>
                    <a:pt x="1917" y="96868"/>
                  </a:lnTo>
                  <a:lnTo>
                    <a:pt x="0" y="116752"/>
                  </a:lnTo>
                  <a:lnTo>
                    <a:pt x="1126" y="126968"/>
                  </a:lnTo>
                  <a:lnTo>
                    <a:pt x="11736" y="144558"/>
                  </a:lnTo>
                  <a:lnTo>
                    <a:pt x="40561" y="167614"/>
                  </a:lnTo>
                  <a:lnTo>
                    <a:pt x="9813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69907" y="3548103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0"/>
                  </a:moveTo>
                  <a:lnTo>
                    <a:pt x="104052" y="35917"/>
                  </a:lnTo>
                  <a:lnTo>
                    <a:pt x="58068" y="70299"/>
                  </a:lnTo>
                  <a:lnTo>
                    <a:pt x="6314" y="12998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90964" y="3516518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178984"/>
                  </a:moveTo>
                  <a:lnTo>
                    <a:pt x="76604" y="125109"/>
                  </a:lnTo>
                  <a:lnTo>
                    <a:pt x="45478" y="630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65346" y="3569160"/>
              <a:ext cx="146717" cy="263214"/>
            </a:xfrm>
            <a:custGeom>
              <a:avLst/>
              <a:gdLst/>
              <a:ahLst/>
              <a:cxnLst/>
              <a:rect l="0" t="0" r="0" b="0"/>
              <a:pathLst>
                <a:path w="146717" h="263214">
                  <a:moveTo>
                    <a:pt x="146716" y="0"/>
                  </a:moveTo>
                  <a:lnTo>
                    <a:pt x="97218" y="58563"/>
                  </a:lnTo>
                  <a:lnTo>
                    <a:pt x="41417" y="118890"/>
                  </a:lnTo>
                  <a:lnTo>
                    <a:pt x="17250" y="145191"/>
                  </a:lnTo>
                  <a:lnTo>
                    <a:pt x="7763" y="152946"/>
                  </a:lnTo>
                  <a:lnTo>
                    <a:pt x="2608" y="154607"/>
                  </a:lnTo>
                  <a:lnTo>
                    <a:pt x="341" y="152204"/>
                  </a:lnTo>
                  <a:lnTo>
                    <a:pt x="0" y="147093"/>
                  </a:lnTo>
                  <a:lnTo>
                    <a:pt x="5859" y="135175"/>
                  </a:lnTo>
                  <a:lnTo>
                    <a:pt x="28686" y="108460"/>
                  </a:lnTo>
                  <a:lnTo>
                    <a:pt x="35274" y="106231"/>
                  </a:lnTo>
                  <a:lnTo>
                    <a:pt x="42005" y="107086"/>
                  </a:lnTo>
                  <a:lnTo>
                    <a:pt x="55724" y="114274"/>
                  </a:lnTo>
                  <a:lnTo>
                    <a:pt x="69620" y="125268"/>
                  </a:lnTo>
                  <a:lnTo>
                    <a:pt x="85008" y="150200"/>
                  </a:lnTo>
                  <a:lnTo>
                    <a:pt x="86925" y="172821"/>
                  </a:lnTo>
                  <a:lnTo>
                    <a:pt x="82707" y="197302"/>
                  </a:lnTo>
                  <a:lnTo>
                    <a:pt x="67179" y="229646"/>
                  </a:lnTo>
                  <a:lnTo>
                    <a:pt x="4143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31488" y="3798407"/>
              <a:ext cx="128656" cy="202423"/>
            </a:xfrm>
            <a:custGeom>
              <a:avLst/>
              <a:gdLst/>
              <a:ahLst/>
              <a:cxnLst/>
              <a:rect l="0" t="0" r="0" b="0"/>
              <a:pathLst>
                <a:path w="128656" h="202423">
                  <a:moveTo>
                    <a:pt x="38460" y="12909"/>
                  </a:moveTo>
                  <a:lnTo>
                    <a:pt x="38460" y="35265"/>
                  </a:lnTo>
                  <a:lnTo>
                    <a:pt x="44699" y="52481"/>
                  </a:lnTo>
                  <a:lnTo>
                    <a:pt x="67768" y="88186"/>
                  </a:lnTo>
                  <a:lnTo>
                    <a:pt x="75546" y="93509"/>
                  </a:lnTo>
                  <a:lnTo>
                    <a:pt x="93547" y="96304"/>
                  </a:lnTo>
                  <a:lnTo>
                    <a:pt x="110126" y="90528"/>
                  </a:lnTo>
                  <a:lnTo>
                    <a:pt x="117823" y="85712"/>
                  </a:lnTo>
                  <a:lnTo>
                    <a:pt x="122954" y="77821"/>
                  </a:lnTo>
                  <a:lnTo>
                    <a:pt x="128655" y="56577"/>
                  </a:lnTo>
                  <a:lnTo>
                    <a:pt x="124950" y="34656"/>
                  </a:lnTo>
                  <a:lnTo>
                    <a:pt x="120687" y="23898"/>
                  </a:lnTo>
                  <a:lnTo>
                    <a:pt x="106591" y="8824"/>
                  </a:lnTo>
                  <a:lnTo>
                    <a:pt x="97918" y="3167"/>
                  </a:lnTo>
                  <a:lnTo>
                    <a:pt x="78924" y="0"/>
                  </a:lnTo>
                  <a:lnTo>
                    <a:pt x="58783" y="3662"/>
                  </a:lnTo>
                  <a:lnTo>
                    <a:pt x="38134" y="13089"/>
                  </a:lnTo>
                  <a:lnTo>
                    <a:pt x="23497" y="28197"/>
                  </a:lnTo>
                  <a:lnTo>
                    <a:pt x="8680" y="59552"/>
                  </a:lnTo>
                  <a:lnTo>
                    <a:pt x="0" y="98479"/>
                  </a:lnTo>
                  <a:lnTo>
                    <a:pt x="548" y="136529"/>
                  </a:lnTo>
                  <a:lnTo>
                    <a:pt x="2657" y="147965"/>
                  </a:lnTo>
                  <a:lnTo>
                    <a:pt x="14358" y="166910"/>
                  </a:lnTo>
                  <a:lnTo>
                    <a:pt x="31319" y="187610"/>
                  </a:lnTo>
                  <a:lnTo>
                    <a:pt x="38460" y="202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841904" y="169331"/>
            <a:ext cx="7935758" cy="1060327"/>
            <a:chOff x="841904" y="169331"/>
            <a:chExt cx="7935758" cy="1060327"/>
          </a:xfrm>
        </p:grpSpPr>
        <p:pic>
          <p:nvPicPr>
            <p:cNvPr id="2" name="Picture 1" descr="NBK-2232-d7ea8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77670" y="415940"/>
              <a:ext cx="123604" cy="5511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232-d7eacf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1904" y="265234"/>
              <a:ext cx="523775" cy="3456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232-d7eb0d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3006" y="785853"/>
              <a:ext cx="537476" cy="304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232-d7eb2d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0688" y="563375"/>
              <a:ext cx="411120" cy="3922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232-d7eb5b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0400" y="292635"/>
              <a:ext cx="126209" cy="5785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232-d7eb8a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3143" y="443340"/>
              <a:ext cx="359369" cy="1812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232-d7ebb9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2648" y="502349"/>
              <a:ext cx="340174" cy="4002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232-d7ebe8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0256" y="442582"/>
              <a:ext cx="336288" cy="7870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232-d7ec17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6489" y="482185"/>
              <a:ext cx="385370" cy="392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232-d7ec45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6627" y="440272"/>
              <a:ext cx="325540" cy="4200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232-d7ec74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34055" y="460849"/>
              <a:ext cx="316925" cy="4333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232-d7eca3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3561" y="545414"/>
              <a:ext cx="383632" cy="3670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232-d7ecc2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49236" y="251534"/>
              <a:ext cx="126461" cy="6744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232-d7ecf1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3091" y="415940"/>
              <a:ext cx="268114" cy="414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232-d7ed20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2699" y="490160"/>
              <a:ext cx="314014" cy="3498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232-d7ed4f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6313" y="498142"/>
              <a:ext cx="264217" cy="3593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232-d7ed8d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3121" y="169331"/>
              <a:ext cx="240819" cy="6196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232-d7edbc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35673" y="498142"/>
              <a:ext cx="290865" cy="1401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232-d7eddb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26918" y="511843"/>
              <a:ext cx="288074" cy="3000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232-d7ee0a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65805" y="484442"/>
              <a:ext cx="253952" cy="3107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232-d7ee39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8935" y="210432"/>
              <a:ext cx="353639" cy="6986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232-d7ee87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9425" y="539244"/>
              <a:ext cx="194967" cy="3776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232-d7eec5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7567" y="535094"/>
              <a:ext cx="287772" cy="3951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232-d7ef03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38935" y="593684"/>
              <a:ext cx="337174" cy="3468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232-d7ef32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04451" y="278935"/>
              <a:ext cx="140161" cy="647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232-d7ef6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0675" y="443340"/>
              <a:ext cx="230944" cy="4278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232-d7ef90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51812" y="256088"/>
              <a:ext cx="235311" cy="6973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232-d7efbf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51060" y="566645"/>
              <a:ext cx="222363" cy="1401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232-d7effd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72921" y="635562"/>
              <a:ext cx="343014" cy="33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232-d7f01c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85272" y="586772"/>
              <a:ext cx="318377" cy="3611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232-d7f04b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86789" y="265234"/>
              <a:ext cx="126455" cy="742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232-d7f07a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08682" y="422367"/>
              <a:ext cx="427870" cy="1885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232-d7f0a9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64903" y="840655"/>
              <a:ext cx="112759" cy="1264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36" name="Straight Connector 35"/>
          <p:cNvCxnSpPr/>
          <p:nvPr/>
        </p:nvCxnSpPr>
        <p:spPr>
          <a:xfrm flipH="1">
            <a:off x="2084642" y="2958507"/>
            <a:ext cx="50908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2347854" y="2200455"/>
            <a:ext cx="568540" cy="579069"/>
            <a:chOff x="2347854" y="2200455"/>
            <a:chExt cx="568540" cy="579069"/>
          </a:xfrm>
        </p:grpSpPr>
        <p:sp>
          <p:nvSpPr>
            <p:cNvPr id="37" name="Freeform 36"/>
            <p:cNvSpPr/>
            <p:nvPr/>
          </p:nvSpPr>
          <p:spPr>
            <a:xfrm>
              <a:off x="2642653" y="2242570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2520" y="58616"/>
                  </a:lnTo>
                  <a:lnTo>
                    <a:pt x="21490" y="104585"/>
                  </a:lnTo>
                  <a:lnTo>
                    <a:pt x="15596" y="166429"/>
                  </a:lnTo>
                  <a:lnTo>
                    <a:pt x="12780" y="212788"/>
                  </a:lnTo>
                  <a:lnTo>
                    <a:pt x="11529" y="259519"/>
                  </a:lnTo>
                  <a:lnTo>
                    <a:pt x="9655" y="321779"/>
                  </a:lnTo>
                  <a:lnTo>
                    <a:pt x="2253" y="382275"/>
                  </a:lnTo>
                  <a:lnTo>
                    <a:pt x="445" y="44426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11026" y="2200455"/>
              <a:ext cx="505368" cy="94758"/>
            </a:xfrm>
            <a:custGeom>
              <a:avLst/>
              <a:gdLst/>
              <a:ahLst/>
              <a:cxnLst/>
              <a:rect l="0" t="0" r="0" b="0"/>
              <a:pathLst>
                <a:path w="505368" h="94758">
                  <a:moveTo>
                    <a:pt x="505367" y="0"/>
                  </a:moveTo>
                  <a:lnTo>
                    <a:pt x="446751" y="9066"/>
                  </a:lnTo>
                  <a:lnTo>
                    <a:pt x="395193" y="15685"/>
                  </a:lnTo>
                  <a:lnTo>
                    <a:pt x="335463" y="25055"/>
                  </a:lnTo>
                  <a:lnTo>
                    <a:pt x="273311" y="35240"/>
                  </a:lnTo>
                  <a:lnTo>
                    <a:pt x="210442" y="45667"/>
                  </a:lnTo>
                  <a:lnTo>
                    <a:pt x="158539" y="50576"/>
                  </a:lnTo>
                  <a:lnTo>
                    <a:pt x="105145" y="60640"/>
                  </a:lnTo>
                  <a:lnTo>
                    <a:pt x="43819" y="7701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47854" y="2716352"/>
              <a:ext cx="547483" cy="63172"/>
            </a:xfrm>
            <a:custGeom>
              <a:avLst/>
              <a:gdLst/>
              <a:ahLst/>
              <a:cxnLst/>
              <a:rect l="0" t="0" r="0" b="0"/>
              <a:pathLst>
                <a:path w="547483" h="63172">
                  <a:moveTo>
                    <a:pt x="547482" y="0"/>
                  </a:moveTo>
                  <a:lnTo>
                    <a:pt x="510004" y="8333"/>
                  </a:lnTo>
                  <a:lnTo>
                    <a:pt x="452992" y="10095"/>
                  </a:lnTo>
                  <a:lnTo>
                    <a:pt x="391453" y="10400"/>
                  </a:lnTo>
                  <a:lnTo>
                    <a:pt x="329749" y="17739"/>
                  </a:lnTo>
                  <a:lnTo>
                    <a:pt x="273713" y="20402"/>
                  </a:lnTo>
                  <a:lnTo>
                    <a:pt x="217584" y="26517"/>
                  </a:lnTo>
                  <a:lnTo>
                    <a:pt x="161436" y="38990"/>
                  </a:lnTo>
                  <a:lnTo>
                    <a:pt x="105285" y="52719"/>
                  </a:lnTo>
                  <a:lnTo>
                    <a:pt x="49133" y="611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>
            <a:off x="3632331" y="2209800"/>
            <a:ext cx="0" cy="14646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3874787" y="2168870"/>
            <a:ext cx="799867" cy="725928"/>
            <a:chOff x="3874787" y="2168870"/>
            <a:chExt cx="799867" cy="725928"/>
          </a:xfrm>
        </p:grpSpPr>
        <p:sp>
          <p:nvSpPr>
            <p:cNvPr id="42" name="Freeform 41"/>
            <p:cNvSpPr/>
            <p:nvPr/>
          </p:nvSpPr>
          <p:spPr>
            <a:xfrm>
              <a:off x="3874787" y="2554159"/>
              <a:ext cx="262913" cy="340639"/>
            </a:xfrm>
            <a:custGeom>
              <a:avLst/>
              <a:gdLst/>
              <a:ahLst/>
              <a:cxnLst/>
              <a:rect l="0" t="0" r="0" b="0"/>
              <a:pathLst>
                <a:path w="262913" h="340639">
                  <a:moveTo>
                    <a:pt x="147099" y="162193"/>
                  </a:moveTo>
                  <a:lnTo>
                    <a:pt x="155432" y="124715"/>
                  </a:lnTo>
                  <a:lnTo>
                    <a:pt x="153857" y="89867"/>
                  </a:lnTo>
                  <a:lnTo>
                    <a:pt x="147763" y="68047"/>
                  </a:lnTo>
                  <a:lnTo>
                    <a:pt x="118186" y="14874"/>
                  </a:lnTo>
                  <a:lnTo>
                    <a:pt x="109106" y="7828"/>
                  </a:lnTo>
                  <a:lnTo>
                    <a:pt x="86539" y="0"/>
                  </a:lnTo>
                  <a:lnTo>
                    <a:pt x="76310" y="252"/>
                  </a:lnTo>
                  <a:lnTo>
                    <a:pt x="58705" y="6771"/>
                  </a:lnTo>
                  <a:lnTo>
                    <a:pt x="35640" y="29184"/>
                  </a:lnTo>
                  <a:lnTo>
                    <a:pt x="15291" y="76605"/>
                  </a:lnTo>
                  <a:lnTo>
                    <a:pt x="3126" y="134152"/>
                  </a:lnTo>
                  <a:lnTo>
                    <a:pt x="715" y="187420"/>
                  </a:lnTo>
                  <a:lnTo>
                    <a:pt x="0" y="241417"/>
                  </a:lnTo>
                  <a:lnTo>
                    <a:pt x="5348" y="301585"/>
                  </a:lnTo>
                  <a:lnTo>
                    <a:pt x="14298" y="323971"/>
                  </a:lnTo>
                  <a:lnTo>
                    <a:pt x="19961" y="333216"/>
                  </a:lnTo>
                  <a:lnTo>
                    <a:pt x="27245" y="338209"/>
                  </a:lnTo>
                  <a:lnTo>
                    <a:pt x="44697" y="340638"/>
                  </a:lnTo>
                  <a:lnTo>
                    <a:pt x="61033" y="334699"/>
                  </a:lnTo>
                  <a:lnTo>
                    <a:pt x="96173" y="306233"/>
                  </a:lnTo>
                  <a:lnTo>
                    <a:pt x="115372" y="271422"/>
                  </a:lnTo>
                  <a:lnTo>
                    <a:pt x="132340" y="218907"/>
                  </a:lnTo>
                  <a:lnTo>
                    <a:pt x="144924" y="157140"/>
                  </a:lnTo>
                  <a:lnTo>
                    <a:pt x="146669" y="104350"/>
                  </a:lnTo>
                  <a:lnTo>
                    <a:pt x="146813" y="104913"/>
                  </a:lnTo>
                  <a:lnTo>
                    <a:pt x="150193" y="164559"/>
                  </a:lnTo>
                  <a:lnTo>
                    <a:pt x="167337" y="218812"/>
                  </a:lnTo>
                  <a:lnTo>
                    <a:pt x="188643" y="277143"/>
                  </a:lnTo>
                  <a:lnTo>
                    <a:pt x="192342" y="287960"/>
                  </a:lnTo>
                  <a:lnTo>
                    <a:pt x="205811" y="303097"/>
                  </a:lnTo>
                  <a:lnTo>
                    <a:pt x="214317" y="308772"/>
                  </a:lnTo>
                  <a:lnTo>
                    <a:pt x="223496" y="310215"/>
                  </a:lnTo>
                  <a:lnTo>
                    <a:pt x="262912" y="299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53524" y="2168870"/>
              <a:ext cx="16104" cy="694882"/>
            </a:xfrm>
            <a:custGeom>
              <a:avLst/>
              <a:gdLst/>
              <a:ahLst/>
              <a:cxnLst/>
              <a:rect l="0" t="0" r="0" b="0"/>
              <a:pathLst>
                <a:path w="16104" h="694882">
                  <a:moveTo>
                    <a:pt x="10517" y="0"/>
                  </a:moveTo>
                  <a:lnTo>
                    <a:pt x="3282" y="28726"/>
                  </a:lnTo>
                  <a:lnTo>
                    <a:pt x="965" y="79091"/>
                  </a:lnTo>
                  <a:lnTo>
                    <a:pt x="278" y="136128"/>
                  </a:lnTo>
                  <a:lnTo>
                    <a:pt x="46" y="198508"/>
                  </a:lnTo>
                  <a:lnTo>
                    <a:pt x="0" y="255891"/>
                  </a:lnTo>
                  <a:lnTo>
                    <a:pt x="5581" y="303807"/>
                  </a:lnTo>
                  <a:lnTo>
                    <a:pt x="9542" y="365165"/>
                  </a:lnTo>
                  <a:lnTo>
                    <a:pt x="10228" y="414043"/>
                  </a:lnTo>
                  <a:lnTo>
                    <a:pt x="10460" y="476193"/>
                  </a:lnTo>
                  <a:lnTo>
                    <a:pt x="10506" y="538860"/>
                  </a:lnTo>
                  <a:lnTo>
                    <a:pt x="16103" y="593280"/>
                  </a:lnTo>
                  <a:lnTo>
                    <a:pt x="12834" y="655401"/>
                  </a:lnTo>
                  <a:lnTo>
                    <a:pt x="10517" y="6948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4000" y="2474197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61710" y="11452"/>
                  </a:lnTo>
                  <a:lnTo>
                    <a:pt x="214414" y="21330"/>
                  </a:lnTo>
                  <a:lnTo>
                    <a:pt x="159066" y="31666"/>
                  </a:lnTo>
                  <a:lnTo>
                    <a:pt x="108742" y="39018"/>
                  </a:lnTo>
                  <a:lnTo>
                    <a:pt x="49815" y="415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37741" y="2520590"/>
              <a:ext cx="336913" cy="336754"/>
            </a:xfrm>
            <a:custGeom>
              <a:avLst/>
              <a:gdLst/>
              <a:ahLst/>
              <a:cxnLst/>
              <a:rect l="0" t="0" r="0" b="0"/>
              <a:pathLst>
                <a:path w="336913" h="336754">
                  <a:moveTo>
                    <a:pt x="0" y="153648"/>
                  </a:moveTo>
                  <a:lnTo>
                    <a:pt x="37477" y="161981"/>
                  </a:lnTo>
                  <a:lnTo>
                    <a:pt x="88901" y="163743"/>
                  </a:lnTo>
                  <a:lnTo>
                    <a:pt x="138053" y="171326"/>
                  </a:lnTo>
                  <a:lnTo>
                    <a:pt x="195422" y="170918"/>
                  </a:lnTo>
                  <a:lnTo>
                    <a:pt x="241243" y="159919"/>
                  </a:lnTo>
                  <a:lnTo>
                    <a:pt x="267881" y="144327"/>
                  </a:lnTo>
                  <a:lnTo>
                    <a:pt x="280105" y="128449"/>
                  </a:lnTo>
                  <a:lnTo>
                    <a:pt x="288267" y="108523"/>
                  </a:lnTo>
                  <a:lnTo>
                    <a:pt x="291895" y="84070"/>
                  </a:lnTo>
                  <a:lnTo>
                    <a:pt x="284149" y="60723"/>
                  </a:lnTo>
                  <a:lnTo>
                    <a:pt x="256170" y="22728"/>
                  </a:lnTo>
                  <a:lnTo>
                    <a:pt x="235906" y="10454"/>
                  </a:lnTo>
                  <a:lnTo>
                    <a:pt x="208962" y="2268"/>
                  </a:lnTo>
                  <a:lnTo>
                    <a:pt x="156671" y="0"/>
                  </a:lnTo>
                  <a:lnTo>
                    <a:pt x="125393" y="7761"/>
                  </a:lnTo>
                  <a:lnTo>
                    <a:pt x="87066" y="30874"/>
                  </a:lnTo>
                  <a:lnTo>
                    <a:pt x="26895" y="90790"/>
                  </a:lnTo>
                  <a:lnTo>
                    <a:pt x="17802" y="114793"/>
                  </a:lnTo>
                  <a:lnTo>
                    <a:pt x="11965" y="168330"/>
                  </a:lnTo>
                  <a:lnTo>
                    <a:pt x="20387" y="223965"/>
                  </a:lnTo>
                  <a:lnTo>
                    <a:pt x="43368" y="276896"/>
                  </a:lnTo>
                  <a:lnTo>
                    <a:pt x="57879" y="298502"/>
                  </a:lnTo>
                  <a:lnTo>
                    <a:pt x="76027" y="315903"/>
                  </a:lnTo>
                  <a:lnTo>
                    <a:pt x="98910" y="325197"/>
                  </a:lnTo>
                  <a:lnTo>
                    <a:pt x="151729" y="336753"/>
                  </a:lnTo>
                  <a:lnTo>
                    <a:pt x="193265" y="335673"/>
                  </a:lnTo>
                  <a:lnTo>
                    <a:pt x="254911" y="318460"/>
                  </a:lnTo>
                  <a:lnTo>
                    <a:pt x="312422" y="296104"/>
                  </a:lnTo>
                  <a:lnTo>
                    <a:pt x="336912" y="2905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433417" y="2305741"/>
            <a:ext cx="1633614" cy="895058"/>
            <a:chOff x="5433417" y="2305741"/>
            <a:chExt cx="1633614" cy="895058"/>
          </a:xfrm>
        </p:grpSpPr>
        <p:sp>
          <p:nvSpPr>
            <p:cNvPr id="47" name="Freeform 46"/>
            <p:cNvSpPr/>
            <p:nvPr/>
          </p:nvSpPr>
          <p:spPr>
            <a:xfrm>
              <a:off x="5433417" y="2577135"/>
              <a:ext cx="156204" cy="623664"/>
            </a:xfrm>
            <a:custGeom>
              <a:avLst/>
              <a:gdLst/>
              <a:ahLst/>
              <a:cxnLst/>
              <a:rect l="0" t="0" r="0" b="0"/>
              <a:pathLst>
                <a:path w="156204" h="623664">
                  <a:moveTo>
                    <a:pt x="30873" y="160274"/>
                  </a:moveTo>
                  <a:lnTo>
                    <a:pt x="33993" y="217538"/>
                  </a:lnTo>
                  <a:lnTo>
                    <a:pt x="39206" y="266928"/>
                  </a:lnTo>
                  <a:lnTo>
                    <a:pt x="40751" y="321727"/>
                  </a:lnTo>
                  <a:lnTo>
                    <a:pt x="44328" y="382417"/>
                  </a:lnTo>
                  <a:lnTo>
                    <a:pt x="49677" y="444853"/>
                  </a:lnTo>
                  <a:lnTo>
                    <a:pt x="51262" y="507806"/>
                  </a:lnTo>
                  <a:lnTo>
                    <a:pt x="51732" y="564674"/>
                  </a:lnTo>
                  <a:lnTo>
                    <a:pt x="46302" y="620221"/>
                  </a:lnTo>
                  <a:lnTo>
                    <a:pt x="43498" y="623663"/>
                  </a:lnTo>
                  <a:lnTo>
                    <a:pt x="40460" y="621278"/>
                  </a:lnTo>
                  <a:lnTo>
                    <a:pt x="37264" y="615009"/>
                  </a:lnTo>
                  <a:lnTo>
                    <a:pt x="31714" y="555191"/>
                  </a:lnTo>
                  <a:lnTo>
                    <a:pt x="31122" y="503064"/>
                  </a:lnTo>
                  <a:lnTo>
                    <a:pt x="30947" y="443166"/>
                  </a:lnTo>
                  <a:lnTo>
                    <a:pt x="27776" y="390323"/>
                  </a:lnTo>
                  <a:lnTo>
                    <a:pt x="22546" y="339961"/>
                  </a:lnTo>
                  <a:lnTo>
                    <a:pt x="17877" y="285654"/>
                  </a:lnTo>
                  <a:lnTo>
                    <a:pt x="11408" y="224685"/>
                  </a:lnTo>
                  <a:lnTo>
                    <a:pt x="2894" y="170787"/>
                  </a:lnTo>
                  <a:lnTo>
                    <a:pt x="0" y="109362"/>
                  </a:lnTo>
                  <a:lnTo>
                    <a:pt x="5017" y="57410"/>
                  </a:lnTo>
                  <a:lnTo>
                    <a:pt x="19573" y="24121"/>
                  </a:lnTo>
                  <a:lnTo>
                    <a:pt x="35209" y="8904"/>
                  </a:lnTo>
                  <a:lnTo>
                    <a:pt x="44292" y="3209"/>
                  </a:lnTo>
                  <a:lnTo>
                    <a:pt x="63743" y="0"/>
                  </a:lnTo>
                  <a:lnTo>
                    <a:pt x="73844" y="782"/>
                  </a:lnTo>
                  <a:lnTo>
                    <a:pt x="91305" y="11010"/>
                  </a:lnTo>
                  <a:lnTo>
                    <a:pt x="114289" y="39618"/>
                  </a:lnTo>
                  <a:lnTo>
                    <a:pt x="137427" y="91207"/>
                  </a:lnTo>
                  <a:lnTo>
                    <a:pt x="152093" y="146458"/>
                  </a:lnTo>
                  <a:lnTo>
                    <a:pt x="156203" y="202432"/>
                  </a:lnTo>
                  <a:lnTo>
                    <a:pt x="153796" y="241395"/>
                  </a:lnTo>
                  <a:lnTo>
                    <a:pt x="151426" y="252959"/>
                  </a:lnTo>
                  <a:lnTo>
                    <a:pt x="139434" y="272047"/>
                  </a:lnTo>
                  <a:lnTo>
                    <a:pt x="122406" y="287160"/>
                  </a:lnTo>
                  <a:lnTo>
                    <a:pt x="103140" y="297776"/>
                  </a:lnTo>
                  <a:lnTo>
                    <a:pt x="41401" y="3076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24062" y="2643342"/>
              <a:ext cx="187669" cy="241467"/>
            </a:xfrm>
            <a:custGeom>
              <a:avLst/>
              <a:gdLst/>
              <a:ahLst/>
              <a:cxnLst/>
              <a:rect l="0" t="0" r="0" b="0"/>
              <a:pathLst>
                <a:path w="187669" h="241467">
                  <a:moveTo>
                    <a:pt x="113969" y="157238"/>
                  </a:moveTo>
                  <a:lnTo>
                    <a:pt x="128623" y="113275"/>
                  </a:lnTo>
                  <a:lnTo>
                    <a:pt x="129061" y="93245"/>
                  </a:lnTo>
                  <a:lnTo>
                    <a:pt x="119809" y="40612"/>
                  </a:lnTo>
                  <a:lnTo>
                    <a:pt x="104521" y="7779"/>
                  </a:lnTo>
                  <a:lnTo>
                    <a:pt x="95972" y="2616"/>
                  </a:lnTo>
                  <a:lnTo>
                    <a:pt x="73995" y="0"/>
                  </a:lnTo>
                  <a:lnTo>
                    <a:pt x="54868" y="5856"/>
                  </a:lnTo>
                  <a:lnTo>
                    <a:pt x="46493" y="10693"/>
                  </a:lnTo>
                  <a:lnTo>
                    <a:pt x="23526" y="39858"/>
                  </a:lnTo>
                  <a:lnTo>
                    <a:pt x="7492" y="78135"/>
                  </a:lnTo>
                  <a:lnTo>
                    <a:pt x="0" y="132991"/>
                  </a:lnTo>
                  <a:lnTo>
                    <a:pt x="1639" y="185767"/>
                  </a:lnTo>
                  <a:lnTo>
                    <a:pt x="3987" y="197314"/>
                  </a:lnTo>
                  <a:lnTo>
                    <a:pt x="9063" y="206182"/>
                  </a:lnTo>
                  <a:lnTo>
                    <a:pt x="24060" y="219155"/>
                  </a:lnTo>
                  <a:lnTo>
                    <a:pt x="31803" y="220743"/>
                  </a:lnTo>
                  <a:lnTo>
                    <a:pt x="39304" y="219462"/>
                  </a:lnTo>
                  <a:lnTo>
                    <a:pt x="53879" y="211799"/>
                  </a:lnTo>
                  <a:lnTo>
                    <a:pt x="68155" y="200595"/>
                  </a:lnTo>
                  <a:lnTo>
                    <a:pt x="83757" y="175544"/>
                  </a:lnTo>
                  <a:lnTo>
                    <a:pt x="106762" y="114883"/>
                  </a:lnTo>
                  <a:lnTo>
                    <a:pt x="118611" y="79981"/>
                  </a:lnTo>
                  <a:lnTo>
                    <a:pt x="116812" y="85467"/>
                  </a:lnTo>
                  <a:lnTo>
                    <a:pt x="128873" y="148453"/>
                  </a:lnTo>
                  <a:lnTo>
                    <a:pt x="143385" y="196447"/>
                  </a:lnTo>
                  <a:lnTo>
                    <a:pt x="161029" y="220848"/>
                  </a:lnTo>
                  <a:lnTo>
                    <a:pt x="187668" y="2414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13397" y="2644142"/>
              <a:ext cx="156262" cy="240667"/>
            </a:xfrm>
            <a:custGeom>
              <a:avLst/>
              <a:gdLst/>
              <a:ahLst/>
              <a:cxnLst/>
              <a:rect l="0" t="0" r="0" b="0"/>
              <a:pathLst>
                <a:path w="156262" h="240667">
                  <a:moveTo>
                    <a:pt x="29919" y="72210"/>
                  </a:moveTo>
                  <a:lnTo>
                    <a:pt x="33038" y="129474"/>
                  </a:lnTo>
                  <a:lnTo>
                    <a:pt x="38984" y="190366"/>
                  </a:lnTo>
                  <a:lnTo>
                    <a:pt x="40014" y="233301"/>
                  </a:lnTo>
                  <a:lnTo>
                    <a:pt x="37819" y="239266"/>
                  </a:lnTo>
                  <a:lnTo>
                    <a:pt x="34015" y="239732"/>
                  </a:lnTo>
                  <a:lnTo>
                    <a:pt x="29140" y="236534"/>
                  </a:lnTo>
                  <a:lnTo>
                    <a:pt x="20605" y="220502"/>
                  </a:lnTo>
                  <a:lnTo>
                    <a:pt x="14081" y="196609"/>
                  </a:lnTo>
                  <a:lnTo>
                    <a:pt x="6773" y="136730"/>
                  </a:lnTo>
                  <a:lnTo>
                    <a:pt x="0" y="79496"/>
                  </a:lnTo>
                  <a:lnTo>
                    <a:pt x="4416" y="42783"/>
                  </a:lnTo>
                  <a:lnTo>
                    <a:pt x="18723" y="9679"/>
                  </a:lnTo>
                  <a:lnTo>
                    <a:pt x="27134" y="3616"/>
                  </a:lnTo>
                  <a:lnTo>
                    <a:pt x="48958" y="0"/>
                  </a:lnTo>
                  <a:lnTo>
                    <a:pt x="71136" y="5411"/>
                  </a:lnTo>
                  <a:lnTo>
                    <a:pt x="91522" y="16785"/>
                  </a:lnTo>
                  <a:lnTo>
                    <a:pt x="108381" y="33539"/>
                  </a:lnTo>
                  <a:lnTo>
                    <a:pt x="137102" y="94645"/>
                  </a:lnTo>
                  <a:lnTo>
                    <a:pt x="147746" y="121955"/>
                  </a:lnTo>
                  <a:lnTo>
                    <a:pt x="154579" y="177616"/>
                  </a:lnTo>
                  <a:lnTo>
                    <a:pt x="156261" y="2406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25080" y="2639390"/>
              <a:ext cx="155149" cy="228487"/>
            </a:xfrm>
            <a:custGeom>
              <a:avLst/>
              <a:gdLst/>
              <a:ahLst/>
              <a:cxnLst/>
              <a:rect l="0" t="0" r="0" b="0"/>
              <a:pathLst>
                <a:path w="155149" h="228487">
                  <a:moveTo>
                    <a:pt x="144619" y="34848"/>
                  </a:moveTo>
                  <a:lnTo>
                    <a:pt x="133441" y="18080"/>
                  </a:lnTo>
                  <a:lnTo>
                    <a:pt x="118594" y="6729"/>
                  </a:lnTo>
                  <a:lnTo>
                    <a:pt x="109722" y="2064"/>
                  </a:lnTo>
                  <a:lnTo>
                    <a:pt x="87385" y="0"/>
                  </a:lnTo>
                  <a:lnTo>
                    <a:pt x="64199" y="4152"/>
                  </a:lnTo>
                  <a:lnTo>
                    <a:pt x="46096" y="13797"/>
                  </a:lnTo>
                  <a:lnTo>
                    <a:pt x="22751" y="37969"/>
                  </a:lnTo>
                  <a:lnTo>
                    <a:pt x="6604" y="67358"/>
                  </a:lnTo>
                  <a:lnTo>
                    <a:pt x="0" y="103882"/>
                  </a:lnTo>
                  <a:lnTo>
                    <a:pt x="6175" y="156975"/>
                  </a:lnTo>
                  <a:lnTo>
                    <a:pt x="21779" y="202472"/>
                  </a:lnTo>
                  <a:lnTo>
                    <a:pt x="27631" y="213277"/>
                  </a:lnTo>
                  <a:lnTo>
                    <a:pt x="36212" y="220481"/>
                  </a:lnTo>
                  <a:lnTo>
                    <a:pt x="58223" y="228486"/>
                  </a:lnTo>
                  <a:lnTo>
                    <a:pt x="80484" y="225804"/>
                  </a:lnTo>
                  <a:lnTo>
                    <a:pt x="138295" y="198217"/>
                  </a:lnTo>
                  <a:lnTo>
                    <a:pt x="155148" y="1927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93978" y="2640197"/>
              <a:ext cx="207349" cy="232618"/>
            </a:xfrm>
            <a:custGeom>
              <a:avLst/>
              <a:gdLst/>
              <a:ahLst/>
              <a:cxnLst/>
              <a:rect l="0" t="0" r="0" b="0"/>
              <a:pathLst>
                <a:path w="207349" h="232618">
                  <a:moveTo>
                    <a:pt x="144177" y="107740"/>
                  </a:moveTo>
                  <a:lnTo>
                    <a:pt x="141058" y="65049"/>
                  </a:lnTo>
                  <a:lnTo>
                    <a:pt x="129605" y="33870"/>
                  </a:lnTo>
                  <a:lnTo>
                    <a:pt x="123934" y="23398"/>
                  </a:lnTo>
                  <a:lnTo>
                    <a:pt x="108274" y="8644"/>
                  </a:lnTo>
                  <a:lnTo>
                    <a:pt x="99185" y="3072"/>
                  </a:lnTo>
                  <a:lnTo>
                    <a:pt x="79727" y="0"/>
                  </a:lnTo>
                  <a:lnTo>
                    <a:pt x="69625" y="818"/>
                  </a:lnTo>
                  <a:lnTo>
                    <a:pt x="52161" y="11086"/>
                  </a:lnTo>
                  <a:lnTo>
                    <a:pt x="37770" y="27348"/>
                  </a:lnTo>
                  <a:lnTo>
                    <a:pt x="11333" y="88190"/>
                  </a:lnTo>
                  <a:lnTo>
                    <a:pt x="0" y="140317"/>
                  </a:lnTo>
                  <a:lnTo>
                    <a:pt x="852" y="178614"/>
                  </a:lnTo>
                  <a:lnTo>
                    <a:pt x="6778" y="201241"/>
                  </a:lnTo>
                  <a:lnTo>
                    <a:pt x="17210" y="222996"/>
                  </a:lnTo>
                  <a:lnTo>
                    <a:pt x="25607" y="229031"/>
                  </a:lnTo>
                  <a:lnTo>
                    <a:pt x="47416" y="232617"/>
                  </a:lnTo>
                  <a:lnTo>
                    <a:pt x="66467" y="227192"/>
                  </a:lnTo>
                  <a:lnTo>
                    <a:pt x="74823" y="222470"/>
                  </a:lnTo>
                  <a:lnTo>
                    <a:pt x="87227" y="204745"/>
                  </a:lnTo>
                  <a:lnTo>
                    <a:pt x="108515" y="142915"/>
                  </a:lnTo>
                  <a:lnTo>
                    <a:pt x="119889" y="94801"/>
                  </a:lnTo>
                  <a:lnTo>
                    <a:pt x="121684" y="78593"/>
                  </a:lnTo>
                  <a:lnTo>
                    <a:pt x="131400" y="136863"/>
                  </a:lnTo>
                  <a:lnTo>
                    <a:pt x="147546" y="180954"/>
                  </a:lnTo>
                  <a:lnTo>
                    <a:pt x="172919" y="217869"/>
                  </a:lnTo>
                  <a:lnTo>
                    <a:pt x="179716" y="222103"/>
                  </a:lnTo>
                  <a:lnTo>
                    <a:pt x="186587" y="223757"/>
                  </a:lnTo>
                  <a:lnTo>
                    <a:pt x="207348" y="223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23359" y="2305741"/>
              <a:ext cx="9553" cy="568539"/>
            </a:xfrm>
            <a:custGeom>
              <a:avLst/>
              <a:gdLst/>
              <a:ahLst/>
              <a:cxnLst/>
              <a:rect l="0" t="0" r="0" b="0"/>
              <a:pathLst>
                <a:path w="9553" h="568539">
                  <a:moveTo>
                    <a:pt x="9552" y="0"/>
                  </a:moveTo>
                  <a:lnTo>
                    <a:pt x="2317" y="27556"/>
                  </a:lnTo>
                  <a:lnTo>
                    <a:pt x="0" y="73025"/>
                  </a:lnTo>
                  <a:lnTo>
                    <a:pt x="483" y="133811"/>
                  </a:lnTo>
                  <a:lnTo>
                    <a:pt x="6345" y="183017"/>
                  </a:lnTo>
                  <a:lnTo>
                    <a:pt x="8919" y="241565"/>
                  </a:lnTo>
                  <a:lnTo>
                    <a:pt x="9427" y="298190"/>
                  </a:lnTo>
                  <a:lnTo>
                    <a:pt x="9527" y="354436"/>
                  </a:lnTo>
                  <a:lnTo>
                    <a:pt x="9547" y="416845"/>
                  </a:lnTo>
                  <a:lnTo>
                    <a:pt x="9551" y="472510"/>
                  </a:lnTo>
                  <a:lnTo>
                    <a:pt x="9552" y="522928"/>
                  </a:lnTo>
                  <a:lnTo>
                    <a:pt x="9552" y="5685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26540" y="2537367"/>
              <a:ext cx="153772" cy="336913"/>
            </a:xfrm>
            <a:custGeom>
              <a:avLst/>
              <a:gdLst/>
              <a:ahLst/>
              <a:cxnLst/>
              <a:rect l="0" t="0" r="0" b="0"/>
              <a:pathLst>
                <a:path w="153772" h="336913">
                  <a:moveTo>
                    <a:pt x="122185" y="0"/>
                  </a:moveTo>
                  <a:lnTo>
                    <a:pt x="58852" y="63334"/>
                  </a:lnTo>
                  <a:lnTo>
                    <a:pt x="9871" y="112314"/>
                  </a:lnTo>
                  <a:lnTo>
                    <a:pt x="2078" y="132586"/>
                  </a:lnTo>
                  <a:lnTo>
                    <a:pt x="0" y="144543"/>
                  </a:lnTo>
                  <a:lnTo>
                    <a:pt x="3929" y="164067"/>
                  </a:lnTo>
                  <a:lnTo>
                    <a:pt x="38667" y="221638"/>
                  </a:lnTo>
                  <a:lnTo>
                    <a:pt x="83253" y="275984"/>
                  </a:lnTo>
                  <a:lnTo>
                    <a:pt x="132068" y="322537"/>
                  </a:lnTo>
                  <a:lnTo>
                    <a:pt x="15377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69782" y="2555500"/>
              <a:ext cx="200042" cy="322034"/>
            </a:xfrm>
            <a:custGeom>
              <a:avLst/>
              <a:gdLst/>
              <a:ahLst/>
              <a:cxnLst/>
              <a:rect l="0" t="0" r="0" b="0"/>
              <a:pathLst>
                <a:path w="200042" h="322034">
                  <a:moveTo>
                    <a:pt x="0" y="181909"/>
                  </a:moveTo>
                  <a:lnTo>
                    <a:pt x="17981" y="166268"/>
                  </a:lnTo>
                  <a:lnTo>
                    <a:pt x="74354" y="142302"/>
                  </a:lnTo>
                  <a:lnTo>
                    <a:pt x="135758" y="103134"/>
                  </a:lnTo>
                  <a:lnTo>
                    <a:pt x="152364" y="84897"/>
                  </a:lnTo>
                  <a:lnTo>
                    <a:pt x="156558" y="73950"/>
                  </a:lnTo>
                  <a:lnTo>
                    <a:pt x="158099" y="49309"/>
                  </a:lnTo>
                  <a:lnTo>
                    <a:pt x="151765" y="28999"/>
                  </a:lnTo>
                  <a:lnTo>
                    <a:pt x="146801" y="20308"/>
                  </a:lnTo>
                  <a:lnTo>
                    <a:pt x="131925" y="7531"/>
                  </a:lnTo>
                  <a:lnTo>
                    <a:pt x="123045" y="2486"/>
                  </a:lnTo>
                  <a:lnTo>
                    <a:pt x="100700" y="0"/>
                  </a:lnTo>
                  <a:lnTo>
                    <a:pt x="77511" y="3964"/>
                  </a:lnTo>
                  <a:lnTo>
                    <a:pt x="50132" y="20520"/>
                  </a:lnTo>
                  <a:lnTo>
                    <a:pt x="30470" y="37651"/>
                  </a:lnTo>
                  <a:lnTo>
                    <a:pt x="16272" y="60082"/>
                  </a:lnTo>
                  <a:lnTo>
                    <a:pt x="7232" y="86820"/>
                  </a:lnTo>
                  <a:lnTo>
                    <a:pt x="2143" y="134757"/>
                  </a:lnTo>
                  <a:lnTo>
                    <a:pt x="1805" y="184836"/>
                  </a:lnTo>
                  <a:lnTo>
                    <a:pt x="9764" y="228660"/>
                  </a:lnTo>
                  <a:lnTo>
                    <a:pt x="26420" y="263221"/>
                  </a:lnTo>
                  <a:lnTo>
                    <a:pt x="59906" y="303895"/>
                  </a:lnTo>
                  <a:lnTo>
                    <a:pt x="91969" y="319958"/>
                  </a:lnTo>
                  <a:lnTo>
                    <a:pt x="114575" y="322033"/>
                  </a:lnTo>
                  <a:lnTo>
                    <a:pt x="167123" y="310802"/>
                  </a:lnTo>
                  <a:lnTo>
                    <a:pt x="200041" y="2977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22466" y="2560755"/>
              <a:ext cx="244565" cy="330530"/>
            </a:xfrm>
            <a:custGeom>
              <a:avLst/>
              <a:gdLst/>
              <a:ahLst/>
              <a:cxnLst/>
              <a:rect l="0" t="0" r="0" b="0"/>
              <a:pathLst>
                <a:path w="244565" h="330530">
                  <a:moveTo>
                    <a:pt x="221099" y="29255"/>
                  </a:moveTo>
                  <a:lnTo>
                    <a:pt x="203118" y="13614"/>
                  </a:lnTo>
                  <a:lnTo>
                    <a:pt x="186201" y="5536"/>
                  </a:lnTo>
                  <a:lnTo>
                    <a:pt x="151357" y="0"/>
                  </a:lnTo>
                  <a:lnTo>
                    <a:pt x="116986" y="3949"/>
                  </a:lnTo>
                  <a:lnTo>
                    <a:pt x="84575" y="18118"/>
                  </a:lnTo>
                  <a:lnTo>
                    <a:pt x="58334" y="37133"/>
                  </a:lnTo>
                  <a:lnTo>
                    <a:pt x="41331" y="63175"/>
                  </a:lnTo>
                  <a:lnTo>
                    <a:pt x="28884" y="93118"/>
                  </a:lnTo>
                  <a:lnTo>
                    <a:pt x="27655" y="113791"/>
                  </a:lnTo>
                  <a:lnTo>
                    <a:pt x="28966" y="124216"/>
                  </a:lnTo>
                  <a:lnTo>
                    <a:pt x="39780" y="142040"/>
                  </a:lnTo>
                  <a:lnTo>
                    <a:pt x="56285" y="156591"/>
                  </a:lnTo>
                  <a:lnTo>
                    <a:pt x="75318" y="166957"/>
                  </a:lnTo>
                  <a:lnTo>
                    <a:pt x="130604" y="175908"/>
                  </a:lnTo>
                  <a:lnTo>
                    <a:pt x="166599" y="185662"/>
                  </a:lnTo>
                  <a:lnTo>
                    <a:pt x="220854" y="215983"/>
                  </a:lnTo>
                  <a:lnTo>
                    <a:pt x="235808" y="232738"/>
                  </a:lnTo>
                  <a:lnTo>
                    <a:pt x="241433" y="242119"/>
                  </a:lnTo>
                  <a:lnTo>
                    <a:pt x="244564" y="261901"/>
                  </a:lnTo>
                  <a:lnTo>
                    <a:pt x="243761" y="272090"/>
                  </a:lnTo>
                  <a:lnTo>
                    <a:pt x="233511" y="289650"/>
                  </a:lnTo>
                  <a:lnTo>
                    <a:pt x="203923" y="319987"/>
                  </a:lnTo>
                  <a:lnTo>
                    <a:pt x="183439" y="328095"/>
                  </a:lnTo>
                  <a:lnTo>
                    <a:pt x="159907" y="330529"/>
                  </a:lnTo>
                  <a:lnTo>
                    <a:pt x="99957" y="319548"/>
                  </a:lnTo>
                  <a:lnTo>
                    <a:pt x="40368" y="313544"/>
                  </a:lnTo>
                  <a:lnTo>
                    <a:pt x="0" y="3029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 flipV="1">
            <a:off x="4832580" y="2146300"/>
            <a:ext cx="0" cy="801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537989" y="2969036"/>
            <a:ext cx="357969" cy="6843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885430" y="3653388"/>
            <a:ext cx="148057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5685389" y="3004796"/>
            <a:ext cx="1684560" cy="585888"/>
            <a:chOff x="5685389" y="3004796"/>
            <a:chExt cx="1684560" cy="585888"/>
          </a:xfrm>
        </p:grpSpPr>
        <p:sp>
          <p:nvSpPr>
            <p:cNvPr id="60" name="Freeform 59"/>
            <p:cNvSpPr/>
            <p:nvPr/>
          </p:nvSpPr>
          <p:spPr>
            <a:xfrm>
              <a:off x="5685389" y="3004796"/>
              <a:ext cx="273741" cy="174811"/>
            </a:xfrm>
            <a:custGeom>
              <a:avLst/>
              <a:gdLst/>
              <a:ahLst/>
              <a:cxnLst/>
              <a:rect l="0" t="0" r="0" b="0"/>
              <a:pathLst>
                <a:path w="273741" h="174811">
                  <a:moveTo>
                    <a:pt x="0" y="174810"/>
                  </a:moveTo>
                  <a:lnTo>
                    <a:pt x="35916" y="120935"/>
                  </a:lnTo>
                  <a:lnTo>
                    <a:pt x="84275" y="59848"/>
                  </a:lnTo>
                  <a:lnTo>
                    <a:pt x="133363" y="9913"/>
                  </a:lnTo>
                  <a:lnTo>
                    <a:pt x="153639" y="2087"/>
                  </a:lnTo>
                  <a:lnTo>
                    <a:pt x="165597" y="0"/>
                  </a:lnTo>
                  <a:lnTo>
                    <a:pt x="188242" y="3920"/>
                  </a:lnTo>
                  <a:lnTo>
                    <a:pt x="231375" y="25500"/>
                  </a:lnTo>
                  <a:lnTo>
                    <a:pt x="246333" y="41770"/>
                  </a:lnTo>
                  <a:lnTo>
                    <a:pt x="273740" y="101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16974" y="3053264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84228"/>
                  </a:moveTo>
                  <a:lnTo>
                    <a:pt x="10254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23689" y="3195074"/>
              <a:ext cx="88415" cy="117962"/>
            </a:xfrm>
            <a:custGeom>
              <a:avLst/>
              <a:gdLst/>
              <a:ahLst/>
              <a:cxnLst/>
              <a:rect l="0" t="0" r="0" b="0"/>
              <a:pathLst>
                <a:path w="88415" h="117962">
                  <a:moveTo>
                    <a:pt x="77513" y="5589"/>
                  </a:moveTo>
                  <a:lnTo>
                    <a:pt x="60745" y="0"/>
                  </a:lnTo>
                  <a:lnTo>
                    <a:pt x="43154" y="375"/>
                  </a:lnTo>
                  <a:lnTo>
                    <a:pt x="33550" y="2113"/>
                  </a:lnTo>
                  <a:lnTo>
                    <a:pt x="25977" y="6781"/>
                  </a:lnTo>
                  <a:lnTo>
                    <a:pt x="14444" y="21326"/>
                  </a:lnTo>
                  <a:lnTo>
                    <a:pt x="1374" y="49246"/>
                  </a:lnTo>
                  <a:lnTo>
                    <a:pt x="0" y="72566"/>
                  </a:lnTo>
                  <a:lnTo>
                    <a:pt x="4458" y="96187"/>
                  </a:lnTo>
                  <a:lnTo>
                    <a:pt x="14239" y="114485"/>
                  </a:lnTo>
                  <a:lnTo>
                    <a:pt x="20122" y="117961"/>
                  </a:lnTo>
                  <a:lnTo>
                    <a:pt x="26384" y="117938"/>
                  </a:lnTo>
                  <a:lnTo>
                    <a:pt x="58835" y="101091"/>
                  </a:lnTo>
                  <a:lnTo>
                    <a:pt x="83157" y="76389"/>
                  </a:lnTo>
                  <a:lnTo>
                    <a:pt x="87125" y="66827"/>
                  </a:lnTo>
                  <a:lnTo>
                    <a:pt x="88414" y="46844"/>
                  </a:lnTo>
                  <a:lnTo>
                    <a:pt x="85950" y="38941"/>
                  </a:lnTo>
                  <a:lnTo>
                    <a:pt x="66984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83555" y="3289148"/>
              <a:ext cx="112404" cy="76308"/>
            </a:xfrm>
            <a:custGeom>
              <a:avLst/>
              <a:gdLst/>
              <a:ahLst/>
              <a:cxnLst/>
              <a:rect l="0" t="0" r="0" b="0"/>
              <a:pathLst>
                <a:path w="112404" h="76308">
                  <a:moveTo>
                    <a:pt x="28175" y="37857"/>
                  </a:moveTo>
                  <a:lnTo>
                    <a:pt x="18600" y="61904"/>
                  </a:lnTo>
                  <a:lnTo>
                    <a:pt x="7932" y="76230"/>
                  </a:lnTo>
                  <a:lnTo>
                    <a:pt x="4151" y="76307"/>
                  </a:lnTo>
                  <a:lnTo>
                    <a:pt x="1631" y="71679"/>
                  </a:lnTo>
                  <a:lnTo>
                    <a:pt x="0" y="55229"/>
                  </a:lnTo>
                  <a:lnTo>
                    <a:pt x="3175" y="36219"/>
                  </a:lnTo>
                  <a:lnTo>
                    <a:pt x="14724" y="19191"/>
                  </a:lnTo>
                  <a:lnTo>
                    <a:pt x="22718" y="11375"/>
                  </a:lnTo>
                  <a:lnTo>
                    <a:pt x="44077" y="2690"/>
                  </a:lnTo>
                  <a:lnTo>
                    <a:pt x="67998" y="0"/>
                  </a:lnTo>
                  <a:lnTo>
                    <a:pt x="112403" y="62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96000" y="3179606"/>
              <a:ext cx="154270" cy="395623"/>
            </a:xfrm>
            <a:custGeom>
              <a:avLst/>
              <a:gdLst/>
              <a:ahLst/>
              <a:cxnLst/>
              <a:rect l="0" t="0" r="0" b="0"/>
              <a:pathLst>
                <a:path w="154270" h="395623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6117" y="156280"/>
                  </a:lnTo>
                  <a:lnTo>
                    <a:pt x="19593" y="207612"/>
                  </a:lnTo>
                  <a:lnTo>
                    <a:pt x="19598" y="268954"/>
                  </a:lnTo>
                  <a:lnTo>
                    <a:pt x="12667" y="326131"/>
                  </a:lnTo>
                  <a:lnTo>
                    <a:pt x="10309" y="346158"/>
                  </a:lnTo>
                  <a:lnTo>
                    <a:pt x="8042" y="346586"/>
                  </a:lnTo>
                  <a:lnTo>
                    <a:pt x="5362" y="343361"/>
                  </a:lnTo>
                  <a:lnTo>
                    <a:pt x="1589" y="316466"/>
                  </a:lnTo>
                  <a:lnTo>
                    <a:pt x="11662" y="260173"/>
                  </a:lnTo>
                  <a:lnTo>
                    <a:pt x="19221" y="236125"/>
                  </a:lnTo>
                  <a:lnTo>
                    <a:pt x="30379" y="217638"/>
                  </a:lnTo>
                  <a:lnTo>
                    <a:pt x="46257" y="204743"/>
                  </a:lnTo>
                  <a:lnTo>
                    <a:pt x="55404" y="199666"/>
                  </a:lnTo>
                  <a:lnTo>
                    <a:pt x="65012" y="198621"/>
                  </a:lnTo>
                  <a:lnTo>
                    <a:pt x="85046" y="203700"/>
                  </a:lnTo>
                  <a:lnTo>
                    <a:pt x="116056" y="219713"/>
                  </a:lnTo>
                  <a:lnTo>
                    <a:pt x="130739" y="235690"/>
                  </a:lnTo>
                  <a:lnTo>
                    <a:pt x="145582" y="267536"/>
                  </a:lnTo>
                  <a:lnTo>
                    <a:pt x="154269" y="306607"/>
                  </a:lnTo>
                  <a:lnTo>
                    <a:pt x="153961" y="332802"/>
                  </a:lnTo>
                  <a:lnTo>
                    <a:pt x="140634" y="366110"/>
                  </a:lnTo>
                  <a:lnTo>
                    <a:pt x="128405" y="383424"/>
                  </a:lnTo>
                  <a:lnTo>
                    <a:pt x="108931" y="392679"/>
                  </a:lnTo>
                  <a:lnTo>
                    <a:pt x="85849" y="395622"/>
                  </a:lnTo>
                  <a:lnTo>
                    <a:pt x="51953" y="38953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6422" y="3337533"/>
              <a:ext cx="102791" cy="191835"/>
            </a:xfrm>
            <a:custGeom>
              <a:avLst/>
              <a:gdLst/>
              <a:ahLst/>
              <a:cxnLst/>
              <a:rect l="0" t="0" r="0" b="0"/>
              <a:pathLst>
                <a:path w="102791" h="191835">
                  <a:moveTo>
                    <a:pt x="18562" y="84228"/>
                  </a:moveTo>
                  <a:lnTo>
                    <a:pt x="18563" y="138373"/>
                  </a:lnTo>
                  <a:lnTo>
                    <a:pt x="24628" y="191834"/>
                  </a:lnTo>
                  <a:lnTo>
                    <a:pt x="23776" y="191060"/>
                  </a:lnTo>
                  <a:lnTo>
                    <a:pt x="4213" y="135729"/>
                  </a:lnTo>
                  <a:lnTo>
                    <a:pt x="0" y="80060"/>
                  </a:lnTo>
                  <a:lnTo>
                    <a:pt x="3683" y="55469"/>
                  </a:lnTo>
                  <a:lnTo>
                    <a:pt x="12339" y="35961"/>
                  </a:lnTo>
                  <a:lnTo>
                    <a:pt x="17923" y="27484"/>
                  </a:lnTo>
                  <a:lnTo>
                    <a:pt x="33486" y="14945"/>
                  </a:lnTo>
                  <a:lnTo>
                    <a:pt x="53271" y="6642"/>
                  </a:lnTo>
                  <a:lnTo>
                    <a:pt x="1027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43496" y="3361875"/>
              <a:ext cx="145013" cy="228809"/>
            </a:xfrm>
            <a:custGeom>
              <a:avLst/>
              <a:gdLst/>
              <a:ahLst/>
              <a:cxnLst/>
              <a:rect l="0" t="0" r="0" b="0"/>
              <a:pathLst>
                <a:path w="145013" h="228809">
                  <a:moveTo>
                    <a:pt x="36773" y="80943"/>
                  </a:moveTo>
                  <a:lnTo>
                    <a:pt x="42362" y="97711"/>
                  </a:lnTo>
                  <a:lnTo>
                    <a:pt x="54465" y="109063"/>
                  </a:lnTo>
                  <a:lnTo>
                    <a:pt x="72712" y="116837"/>
                  </a:lnTo>
                  <a:lnTo>
                    <a:pt x="96420" y="120293"/>
                  </a:lnTo>
                  <a:lnTo>
                    <a:pt x="116315" y="115589"/>
                  </a:lnTo>
                  <a:lnTo>
                    <a:pt x="124896" y="111060"/>
                  </a:lnTo>
                  <a:lnTo>
                    <a:pt x="137550" y="96668"/>
                  </a:lnTo>
                  <a:lnTo>
                    <a:pt x="142562" y="87917"/>
                  </a:lnTo>
                  <a:lnTo>
                    <a:pt x="145012" y="68834"/>
                  </a:lnTo>
                  <a:lnTo>
                    <a:pt x="141031" y="48655"/>
                  </a:lnTo>
                  <a:lnTo>
                    <a:pt x="131463" y="27989"/>
                  </a:lnTo>
                  <a:lnTo>
                    <a:pt x="116293" y="13344"/>
                  </a:lnTo>
                  <a:lnTo>
                    <a:pt x="96681" y="4106"/>
                  </a:lnTo>
                  <a:lnTo>
                    <a:pt x="72368" y="0"/>
                  </a:lnTo>
                  <a:lnTo>
                    <a:pt x="52203" y="4414"/>
                  </a:lnTo>
                  <a:lnTo>
                    <a:pt x="35442" y="15345"/>
                  </a:lnTo>
                  <a:lnTo>
                    <a:pt x="20194" y="31901"/>
                  </a:lnTo>
                  <a:lnTo>
                    <a:pt x="11857" y="54078"/>
                  </a:lnTo>
                  <a:lnTo>
                    <a:pt x="0" y="111764"/>
                  </a:lnTo>
                  <a:lnTo>
                    <a:pt x="9863" y="170660"/>
                  </a:lnTo>
                  <a:lnTo>
                    <a:pt x="22473" y="191398"/>
                  </a:lnTo>
                  <a:lnTo>
                    <a:pt x="59165" y="223774"/>
                  </a:lnTo>
                  <a:lnTo>
                    <a:pt x="69249" y="227636"/>
                  </a:lnTo>
                  <a:lnTo>
                    <a:pt x="89811" y="228808"/>
                  </a:lnTo>
                  <a:lnTo>
                    <a:pt x="97868" y="226313"/>
                  </a:lnTo>
                  <a:lnTo>
                    <a:pt x="121001" y="207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97102" y="3378800"/>
              <a:ext cx="135852" cy="179441"/>
            </a:xfrm>
            <a:custGeom>
              <a:avLst/>
              <a:gdLst/>
              <a:ahLst/>
              <a:cxnLst/>
              <a:rect l="0" t="0" r="0" b="0"/>
              <a:pathLst>
                <a:path w="135852" h="179441">
                  <a:moveTo>
                    <a:pt x="104266" y="95604"/>
                  </a:moveTo>
                  <a:lnTo>
                    <a:pt x="101146" y="52912"/>
                  </a:lnTo>
                  <a:lnTo>
                    <a:pt x="94690" y="33346"/>
                  </a:lnTo>
                  <a:lnTo>
                    <a:pt x="84022" y="16851"/>
                  </a:lnTo>
                  <a:lnTo>
                    <a:pt x="68363" y="4841"/>
                  </a:lnTo>
                  <a:lnTo>
                    <a:pt x="59273" y="0"/>
                  </a:lnTo>
                  <a:lnTo>
                    <a:pt x="50875" y="282"/>
                  </a:lnTo>
                  <a:lnTo>
                    <a:pt x="42936" y="3980"/>
                  </a:lnTo>
                  <a:lnTo>
                    <a:pt x="29044" y="17448"/>
                  </a:lnTo>
                  <a:lnTo>
                    <a:pt x="6723" y="64818"/>
                  </a:lnTo>
                  <a:lnTo>
                    <a:pt x="0" y="128219"/>
                  </a:lnTo>
                  <a:lnTo>
                    <a:pt x="1773" y="153383"/>
                  </a:lnTo>
                  <a:lnTo>
                    <a:pt x="10361" y="172366"/>
                  </a:lnTo>
                  <a:lnTo>
                    <a:pt x="17096" y="177194"/>
                  </a:lnTo>
                  <a:lnTo>
                    <a:pt x="25095" y="179244"/>
                  </a:lnTo>
                  <a:lnTo>
                    <a:pt x="33938" y="179440"/>
                  </a:lnTo>
                  <a:lnTo>
                    <a:pt x="42173" y="176061"/>
                  </a:lnTo>
                  <a:lnTo>
                    <a:pt x="57561" y="162948"/>
                  </a:lnTo>
                  <a:lnTo>
                    <a:pt x="73789" y="135835"/>
                  </a:lnTo>
                  <a:lnTo>
                    <a:pt x="97037" y="74381"/>
                  </a:lnTo>
                  <a:lnTo>
                    <a:pt x="99446" y="72097"/>
                  </a:lnTo>
                  <a:lnTo>
                    <a:pt x="101053" y="75253"/>
                  </a:lnTo>
                  <a:lnTo>
                    <a:pt x="109220" y="108352"/>
                  </a:lnTo>
                  <a:lnTo>
                    <a:pt x="135851" y="148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27364" y="3126963"/>
              <a:ext cx="10800" cy="410613"/>
            </a:xfrm>
            <a:custGeom>
              <a:avLst/>
              <a:gdLst/>
              <a:ahLst/>
              <a:cxnLst/>
              <a:rect l="0" t="0" r="0" b="0"/>
              <a:pathLst>
                <a:path w="10800" h="41061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20510"/>
                  </a:lnTo>
                  <a:lnTo>
                    <a:pt x="5386" y="173487"/>
                  </a:lnTo>
                  <a:lnTo>
                    <a:pt x="5528" y="231948"/>
                  </a:lnTo>
                  <a:lnTo>
                    <a:pt x="6741" y="285665"/>
                  </a:lnTo>
                  <a:lnTo>
                    <a:pt x="10799" y="346330"/>
                  </a:lnTo>
                  <a:lnTo>
                    <a:pt x="7133" y="382987"/>
                  </a:lnTo>
                  <a:lnTo>
                    <a:pt x="5589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46174" y="3274362"/>
              <a:ext cx="123650" cy="231628"/>
            </a:xfrm>
            <a:custGeom>
              <a:avLst/>
              <a:gdLst/>
              <a:ahLst/>
              <a:cxnLst/>
              <a:rect l="0" t="0" r="0" b="0"/>
              <a:pathLst>
                <a:path w="123650" h="231628">
                  <a:moveTo>
                    <a:pt x="113121" y="0"/>
                  </a:moveTo>
                  <a:lnTo>
                    <a:pt x="49787" y="63333"/>
                  </a:lnTo>
                  <a:lnTo>
                    <a:pt x="16003" y="99458"/>
                  </a:lnTo>
                  <a:lnTo>
                    <a:pt x="6397" y="117903"/>
                  </a:lnTo>
                  <a:lnTo>
                    <a:pt x="0" y="153607"/>
                  </a:lnTo>
                  <a:lnTo>
                    <a:pt x="2613" y="163236"/>
                  </a:lnTo>
                  <a:lnTo>
                    <a:pt x="7864" y="170825"/>
                  </a:lnTo>
                  <a:lnTo>
                    <a:pt x="23056" y="182377"/>
                  </a:lnTo>
                  <a:lnTo>
                    <a:pt x="84005" y="218691"/>
                  </a:lnTo>
                  <a:lnTo>
                    <a:pt x="123649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91020" y="3120857"/>
              <a:ext cx="126203" cy="469361"/>
            </a:xfrm>
            <a:custGeom>
              <a:avLst/>
              <a:gdLst/>
              <a:ahLst/>
              <a:cxnLst/>
              <a:rect l="0" t="0" r="0" b="0"/>
              <a:pathLst>
                <a:path w="126203" h="469361">
                  <a:moveTo>
                    <a:pt x="31446" y="469360"/>
                  </a:moveTo>
                  <a:lnTo>
                    <a:pt x="23113" y="431882"/>
                  </a:lnTo>
                  <a:lnTo>
                    <a:pt x="21351" y="380459"/>
                  </a:lnTo>
                  <a:lnTo>
                    <a:pt x="13767" y="325241"/>
                  </a:lnTo>
                  <a:lnTo>
                    <a:pt x="7937" y="269274"/>
                  </a:lnTo>
                  <a:lnTo>
                    <a:pt x="1456" y="213158"/>
                  </a:lnTo>
                  <a:lnTo>
                    <a:pt x="332" y="165461"/>
                  </a:lnTo>
                  <a:lnTo>
                    <a:pt x="0" y="114284"/>
                  </a:lnTo>
                  <a:lnTo>
                    <a:pt x="8293" y="61400"/>
                  </a:lnTo>
                  <a:lnTo>
                    <a:pt x="14527" y="38870"/>
                  </a:lnTo>
                  <a:lnTo>
                    <a:pt x="27436" y="20278"/>
                  </a:lnTo>
                  <a:lnTo>
                    <a:pt x="35791" y="12045"/>
                  </a:lnTo>
                  <a:lnTo>
                    <a:pt x="57554" y="2897"/>
                  </a:lnTo>
                  <a:lnTo>
                    <a:pt x="81655" y="0"/>
                  </a:lnTo>
                  <a:lnTo>
                    <a:pt x="126202" y="61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06653" y="3348062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86288" y="19128"/>
                  </a:lnTo>
                  <a:lnTo>
                    <a:pt x="23578" y="470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60127" y="3400234"/>
              <a:ext cx="141324" cy="158444"/>
            </a:xfrm>
            <a:custGeom>
              <a:avLst/>
              <a:gdLst/>
              <a:ahLst/>
              <a:cxnLst/>
              <a:rect l="0" t="0" r="0" b="0"/>
              <a:pathLst>
                <a:path w="141324" h="158444">
                  <a:moveTo>
                    <a:pt x="109738" y="116284"/>
                  </a:moveTo>
                  <a:lnTo>
                    <a:pt x="109738" y="57667"/>
                  </a:lnTo>
                  <a:lnTo>
                    <a:pt x="98559" y="22877"/>
                  </a:lnTo>
                  <a:lnTo>
                    <a:pt x="83712" y="7309"/>
                  </a:lnTo>
                  <a:lnTo>
                    <a:pt x="74840" y="1520"/>
                  </a:lnTo>
                  <a:lnTo>
                    <a:pt x="65416" y="0"/>
                  </a:lnTo>
                  <a:lnTo>
                    <a:pt x="45586" y="4551"/>
                  </a:lnTo>
                  <a:lnTo>
                    <a:pt x="37724" y="10210"/>
                  </a:lnTo>
                  <a:lnTo>
                    <a:pt x="25869" y="25856"/>
                  </a:lnTo>
                  <a:lnTo>
                    <a:pt x="4963" y="77859"/>
                  </a:lnTo>
                  <a:lnTo>
                    <a:pt x="0" y="102716"/>
                  </a:lnTo>
                  <a:lnTo>
                    <a:pt x="1694" y="125461"/>
                  </a:lnTo>
                  <a:lnTo>
                    <a:pt x="9466" y="144149"/>
                  </a:lnTo>
                  <a:lnTo>
                    <a:pt x="14814" y="152408"/>
                  </a:lnTo>
                  <a:lnTo>
                    <a:pt x="21889" y="156745"/>
                  </a:lnTo>
                  <a:lnTo>
                    <a:pt x="39109" y="158443"/>
                  </a:lnTo>
                  <a:lnTo>
                    <a:pt x="47444" y="154918"/>
                  </a:lnTo>
                  <a:lnTo>
                    <a:pt x="62944" y="141643"/>
                  </a:lnTo>
                  <a:lnTo>
                    <a:pt x="79236" y="103261"/>
                  </a:lnTo>
                  <a:lnTo>
                    <a:pt x="80750" y="55653"/>
                  </a:lnTo>
                  <a:lnTo>
                    <a:pt x="82224" y="57146"/>
                  </a:lnTo>
                  <a:lnTo>
                    <a:pt x="108546" y="117136"/>
                  </a:lnTo>
                  <a:lnTo>
                    <a:pt x="141323" y="1583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22507" y="3372240"/>
              <a:ext cx="138326" cy="209978"/>
            </a:xfrm>
            <a:custGeom>
              <a:avLst/>
              <a:gdLst/>
              <a:ahLst/>
              <a:cxnLst/>
              <a:rect l="0" t="0" r="0" b="0"/>
              <a:pathLst>
                <a:path w="138326" h="209978">
                  <a:moveTo>
                    <a:pt x="136871" y="17936"/>
                  </a:moveTo>
                  <a:lnTo>
                    <a:pt x="125693" y="6757"/>
                  </a:lnTo>
                  <a:lnTo>
                    <a:pt x="107726" y="1269"/>
                  </a:lnTo>
                  <a:lnTo>
                    <a:pt x="85313" y="0"/>
                  </a:lnTo>
                  <a:lnTo>
                    <a:pt x="63654" y="3335"/>
                  </a:lnTo>
                  <a:lnTo>
                    <a:pt x="45449" y="11837"/>
                  </a:lnTo>
                  <a:lnTo>
                    <a:pt x="14697" y="36358"/>
                  </a:lnTo>
                  <a:lnTo>
                    <a:pt x="10968" y="44255"/>
                  </a:lnTo>
                  <a:lnTo>
                    <a:pt x="9944" y="62389"/>
                  </a:lnTo>
                  <a:lnTo>
                    <a:pt x="13648" y="69798"/>
                  </a:lnTo>
                  <a:lnTo>
                    <a:pt x="27123" y="81150"/>
                  </a:lnTo>
                  <a:lnTo>
                    <a:pt x="90350" y="110958"/>
                  </a:lnTo>
                  <a:lnTo>
                    <a:pt x="119447" y="130766"/>
                  </a:lnTo>
                  <a:lnTo>
                    <a:pt x="137298" y="157042"/>
                  </a:lnTo>
                  <a:lnTo>
                    <a:pt x="138325" y="166825"/>
                  </a:lnTo>
                  <a:lnTo>
                    <a:pt x="133228" y="187054"/>
                  </a:lnTo>
                  <a:lnTo>
                    <a:pt x="120043" y="201504"/>
                  </a:lnTo>
                  <a:lnTo>
                    <a:pt x="111615" y="206995"/>
                  </a:lnTo>
                  <a:lnTo>
                    <a:pt x="92891" y="209977"/>
                  </a:lnTo>
                  <a:lnTo>
                    <a:pt x="72871" y="206233"/>
                  </a:lnTo>
                  <a:lnTo>
                    <a:pt x="13965" y="181206"/>
                  </a:lnTo>
                  <a:lnTo>
                    <a:pt x="0" y="1758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33077" y="3158549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60383"/>
                  </a:lnTo>
                  <a:lnTo>
                    <a:pt x="0" y="121227"/>
                  </a:lnTo>
                  <a:lnTo>
                    <a:pt x="3120" y="181758"/>
                  </a:lnTo>
                  <a:lnTo>
                    <a:pt x="8334" y="238688"/>
                  </a:lnTo>
                  <a:lnTo>
                    <a:pt x="9879" y="301179"/>
                  </a:lnTo>
                  <a:lnTo>
                    <a:pt x="10336" y="353621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43565" y="3263834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73699"/>
                  </a:moveTo>
                  <a:lnTo>
                    <a:pt x="264102" y="47335"/>
                  </a:lnTo>
                  <a:lnTo>
                    <a:pt x="201776" y="19390"/>
                  </a:lnTo>
                  <a:lnTo>
                    <a:pt x="146613" y="13154"/>
                  </a:lnTo>
                  <a:lnTo>
                    <a:pt x="84722" y="3811"/>
                  </a:lnTo>
                  <a:lnTo>
                    <a:pt x="24143" y="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27005" y="106171"/>
            <a:ext cx="9458463" cy="1171868"/>
            <a:chOff x="327005" y="106171"/>
            <a:chExt cx="9458463" cy="1171868"/>
          </a:xfrm>
        </p:grpSpPr>
        <p:grpSp>
          <p:nvGrpSpPr>
            <p:cNvPr id="6" name="Group 5"/>
            <p:cNvGrpSpPr/>
            <p:nvPr/>
          </p:nvGrpSpPr>
          <p:grpSpPr>
            <a:xfrm>
              <a:off x="327005" y="106171"/>
              <a:ext cx="827292" cy="738894"/>
              <a:chOff x="327005" y="106171"/>
              <a:chExt cx="827292" cy="738894"/>
            </a:xfrm>
          </p:grpSpPr>
          <p:pic>
            <p:nvPicPr>
              <p:cNvPr id="2" name="Picture 1" descr="NBK-2232-d7f615.png"/>
              <p:cNvPicPr>
                <a:picLocks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1496" y="106171"/>
                <a:ext cx="173421" cy="21560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" name="Picture 2" descr="NBK-2232-d7f653.png"/>
              <p:cNvPicPr>
                <a:picLocks/>
              </p:cNvPicPr>
              <p:nvPr/>
            </p:nvPicPr>
            <p:blipFill>
              <a:blip r:embed="rId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27005" y="106171"/>
                <a:ext cx="448083" cy="71295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" name="Picture 3" descr="NBK-2232-d7f692.png"/>
              <p:cNvPicPr>
                <a:picLocks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3813" y="499327"/>
                <a:ext cx="265067" cy="34573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" name="Picture 4" descr="NBK-2232-d7f6d0.png"/>
              <p:cNvPicPr>
                <a:picLocks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64313" y="474731"/>
                <a:ext cx="289984" cy="36567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grpSp>
          <p:nvGrpSpPr>
            <p:cNvPr id="39" name="Group 38"/>
            <p:cNvGrpSpPr/>
            <p:nvPr/>
          </p:nvGrpSpPr>
          <p:grpSpPr>
            <a:xfrm>
              <a:off x="1538094" y="191601"/>
              <a:ext cx="8247374" cy="1086438"/>
              <a:chOff x="1538094" y="191601"/>
              <a:chExt cx="8247374" cy="1086438"/>
            </a:xfrm>
          </p:grpSpPr>
          <p:pic>
            <p:nvPicPr>
              <p:cNvPr id="7" name="Picture 6" descr="NBK-2232-d7f70f.png"/>
              <p:cNvPicPr>
                <a:picLocks/>
              </p:cNvPicPr>
              <p:nvPr/>
            </p:nvPicPr>
            <p:blipFill>
              <a:blip r:embed="rId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538094" y="476861"/>
                <a:ext cx="406588" cy="36525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8" name="Picture 7" descr="NBK-2232-d7f73d.png"/>
              <p:cNvPicPr>
                <a:picLocks/>
              </p:cNvPicPr>
              <p:nvPr/>
            </p:nvPicPr>
            <p:blipFill>
              <a:blip r:embed="rId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019055" y="566726"/>
                <a:ext cx="94234" cy="24413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9" name="Picture 8" descr="NBK-2232-d7f76c.png"/>
              <p:cNvPicPr>
                <a:picLocks/>
              </p:cNvPicPr>
              <p:nvPr/>
            </p:nvPicPr>
            <p:blipFill>
              <a:blip r:embed="rId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96589" y="330831"/>
                <a:ext cx="94234" cy="9423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0" name="Picture 9" descr="NBK-2232-d7f78b.png"/>
              <p:cNvPicPr>
                <a:picLocks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144274" y="196035"/>
                <a:ext cx="113576" cy="64881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1" name="Picture 10" descr="NBK-2232-d7f7ca.png"/>
              <p:cNvPicPr>
                <a:picLocks/>
              </p:cNvPicPr>
              <p:nvPr/>
            </p:nvPicPr>
            <p:blipFill>
              <a:blip r:embed="rId1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284992" y="207268"/>
                <a:ext cx="94234" cy="56921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2" name="Picture 11" descr="NBK-2232-d7f7f9.png"/>
              <p:cNvPicPr>
                <a:picLocks/>
              </p:cNvPicPr>
              <p:nvPr/>
            </p:nvPicPr>
            <p:blipFill>
              <a:blip r:embed="rId1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528648" y="514965"/>
                <a:ext cx="295354" cy="72047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3" name="Picture 12" descr="NBK-2232-d7f827.png"/>
              <p:cNvPicPr>
                <a:picLocks/>
              </p:cNvPicPr>
              <p:nvPr/>
            </p:nvPicPr>
            <p:blipFill>
              <a:blip r:embed="rId1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05369" y="490389"/>
                <a:ext cx="267591" cy="35507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4" name="Picture 13" descr="NBK-2232-d7f856.png"/>
              <p:cNvPicPr>
                <a:picLocks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141399" y="196035"/>
                <a:ext cx="94234" cy="48762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5" name="Picture 14" descr="NBK-2232-d7f8a4.png"/>
              <p:cNvPicPr>
                <a:picLocks/>
              </p:cNvPicPr>
              <p:nvPr/>
            </p:nvPicPr>
            <p:blipFill>
              <a:blip r:embed="rId1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048163" y="319599"/>
                <a:ext cx="321761" cy="11919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6" name="Picture 15" descr="NBK-2232-d7f8d3.png"/>
              <p:cNvPicPr>
                <a:picLocks/>
              </p:cNvPicPr>
              <p:nvPr/>
            </p:nvPicPr>
            <p:blipFill>
              <a:blip r:embed="rId1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09770" y="483460"/>
                <a:ext cx="331543" cy="34563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7" name="Picture 16" descr="NBK-2232-d7f902.png"/>
              <p:cNvPicPr>
                <a:picLocks/>
              </p:cNvPicPr>
              <p:nvPr/>
            </p:nvPicPr>
            <p:blipFill>
              <a:blip r:embed="rId1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46251" y="499202"/>
                <a:ext cx="241681" cy="66506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8" name="Picture 17" descr="NBK-2232-d7f931.png"/>
              <p:cNvPicPr>
                <a:picLocks/>
              </p:cNvPicPr>
              <p:nvPr/>
            </p:nvPicPr>
            <p:blipFill>
              <a:blip r:embed="rId1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63226" y="465628"/>
                <a:ext cx="255003" cy="34727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9" name="Picture 18" descr="NBK-2232-d7f95f.png"/>
              <p:cNvPicPr>
                <a:picLocks/>
              </p:cNvPicPr>
              <p:nvPr/>
            </p:nvPicPr>
            <p:blipFill>
              <a:blip r:embed="rId1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535292" y="533026"/>
                <a:ext cx="276416" cy="27359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0" name="Picture 19" descr="NBK-2232-d7f98e.png"/>
              <p:cNvPicPr>
                <a:picLocks/>
              </p:cNvPicPr>
              <p:nvPr/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837953" y="191601"/>
                <a:ext cx="290500" cy="68627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1" name="Picture 20" descr="NBK-2232-d7f9ad.png"/>
              <p:cNvPicPr>
                <a:picLocks/>
              </p:cNvPicPr>
              <p:nvPr/>
            </p:nvPicPr>
            <p:blipFill>
              <a:blip r:embed="rId2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359438" y="445835"/>
                <a:ext cx="288416" cy="80846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2" name="Picture 21" descr="NBK-2232-d7f9dc.png"/>
              <p:cNvPicPr>
                <a:picLocks/>
              </p:cNvPicPr>
              <p:nvPr/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24868" y="461483"/>
                <a:ext cx="247804" cy="34416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3" name="Picture 22" descr="NBK-2232-d7fa0b.png"/>
              <p:cNvPicPr>
                <a:picLocks/>
              </p:cNvPicPr>
              <p:nvPr/>
            </p:nvPicPr>
            <p:blipFill>
              <a:blip r:embed="rId2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49099" y="587504"/>
                <a:ext cx="244584" cy="33496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4" name="Picture 23" descr="NBK-2232-d7fa59.png"/>
              <p:cNvPicPr>
                <a:picLocks/>
              </p:cNvPicPr>
              <p:nvPr/>
            </p:nvPicPr>
            <p:blipFill>
              <a:blip r:embed="rId2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109280" y="220765"/>
                <a:ext cx="607443" cy="74525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5" name="Picture 24" descr="NBK-2232-d7fa97.png"/>
              <p:cNvPicPr>
                <a:picLocks/>
              </p:cNvPicPr>
              <p:nvPr/>
            </p:nvPicPr>
            <p:blipFill>
              <a:blip r:embed="rId2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82817" y="611658"/>
                <a:ext cx="266017" cy="35748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6" name="Picture 25" descr="NBK-2232-d7fad6.png"/>
              <p:cNvPicPr>
                <a:picLocks/>
              </p:cNvPicPr>
              <p:nvPr/>
            </p:nvPicPr>
            <p:blipFill>
              <a:blip r:embed="rId2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118863" y="578798"/>
                <a:ext cx="272053" cy="31776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7" name="Picture 26" descr="NBK-2232-d7fb05.png"/>
              <p:cNvPicPr>
                <a:picLocks/>
              </p:cNvPicPr>
              <p:nvPr/>
            </p:nvPicPr>
            <p:blipFill>
              <a:blip r:embed="rId26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745263" y="308366"/>
                <a:ext cx="95418" cy="56885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8" name="Picture 27" descr="NBK-2232-d7fb33.png"/>
              <p:cNvPicPr>
                <a:picLocks/>
              </p:cNvPicPr>
              <p:nvPr/>
            </p:nvPicPr>
            <p:blipFill>
              <a:blip r:embed="rId27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655206" y="555493"/>
                <a:ext cx="320275" cy="12474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9" name="Picture 28" descr="NBK-2232-d7fb72.png"/>
              <p:cNvPicPr>
                <a:picLocks/>
              </p:cNvPicPr>
              <p:nvPr/>
            </p:nvPicPr>
            <p:blipFill>
              <a:blip r:embed="rId28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905175" y="308366"/>
                <a:ext cx="253190" cy="61124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0" name="Picture 29" descr="NBK-2232-d7fbb0.png"/>
              <p:cNvPicPr>
                <a:picLocks/>
              </p:cNvPicPr>
              <p:nvPr/>
            </p:nvPicPr>
            <p:blipFill>
              <a:blip r:embed="rId2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186001" y="656590"/>
                <a:ext cx="94234" cy="24360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1" name="Picture 30" descr="NBK-2232-d7fbdf.png"/>
              <p:cNvPicPr>
                <a:picLocks/>
              </p:cNvPicPr>
              <p:nvPr/>
            </p:nvPicPr>
            <p:blipFill>
              <a:blip r:embed="rId3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197236" y="465628"/>
                <a:ext cx="94234" cy="9423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2" name="Picture 31" descr="NBK-2232-d7fc0e.png"/>
              <p:cNvPicPr>
                <a:picLocks/>
              </p:cNvPicPr>
              <p:nvPr/>
            </p:nvPicPr>
            <p:blipFill>
              <a:blip r:embed="rId3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318209" y="577959"/>
                <a:ext cx="251266" cy="40708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3" name="Picture 32" descr="NBK-2232-d7fc4c.png"/>
              <p:cNvPicPr>
                <a:picLocks/>
              </p:cNvPicPr>
              <p:nvPr/>
            </p:nvPicPr>
            <p:blipFill>
              <a:blip r:embed="rId3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748840" y="665561"/>
                <a:ext cx="362235" cy="61247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4" name="Picture 33" descr="NBK-2232-d7fc7b.png"/>
              <p:cNvPicPr>
                <a:picLocks/>
              </p:cNvPicPr>
              <p:nvPr/>
            </p:nvPicPr>
            <p:blipFill>
              <a:blip r:embed="rId3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007365" y="645357"/>
                <a:ext cx="225449" cy="32052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5" name="Picture 34" descr="NBK-2232-d7fcb9.png"/>
              <p:cNvPicPr>
                <a:picLocks/>
              </p:cNvPicPr>
              <p:nvPr/>
            </p:nvPicPr>
            <p:blipFill>
              <a:blip r:embed="rId3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241912" y="723988"/>
                <a:ext cx="103716" cy="32435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6" name="Picture 35" descr="NBK-2232-d7fce8.png"/>
              <p:cNvPicPr>
                <a:picLocks/>
              </p:cNvPicPr>
              <p:nvPr/>
            </p:nvPicPr>
            <p:blipFill>
              <a:blip r:embed="rId3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286842" y="521793"/>
                <a:ext cx="94234" cy="9423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7" name="Picture 36" descr="NBK-2232-d7fd07.png"/>
              <p:cNvPicPr>
                <a:picLocks/>
              </p:cNvPicPr>
              <p:nvPr/>
            </p:nvPicPr>
            <p:blipFill>
              <a:blip r:embed="rId3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354242" y="707063"/>
                <a:ext cx="299938" cy="37882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8" name="Picture 37" descr="NBK-2232-d7fd36.png"/>
              <p:cNvPicPr>
                <a:picLocks/>
              </p:cNvPicPr>
              <p:nvPr/>
            </p:nvPicPr>
            <p:blipFill>
              <a:blip r:embed="rId30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691234" y="937416"/>
                <a:ext cx="94234" cy="9423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</p:grpSp>
      <p:cxnSp>
        <p:nvCxnSpPr>
          <p:cNvPr id="41" name="Straight Connector 40"/>
          <p:cNvCxnSpPr/>
          <p:nvPr/>
        </p:nvCxnSpPr>
        <p:spPr>
          <a:xfrm flipH="1">
            <a:off x="1947772" y="2874279"/>
            <a:ext cx="558332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2084642" y="2010943"/>
            <a:ext cx="631711" cy="784430"/>
            <a:chOff x="2084642" y="2010943"/>
            <a:chExt cx="631711" cy="784430"/>
          </a:xfrm>
        </p:grpSpPr>
        <p:sp>
          <p:nvSpPr>
            <p:cNvPr id="42" name="Freeform 41"/>
            <p:cNvSpPr/>
            <p:nvPr/>
          </p:nvSpPr>
          <p:spPr>
            <a:xfrm>
              <a:off x="2147813" y="2010943"/>
              <a:ext cx="136871" cy="263213"/>
            </a:xfrm>
            <a:custGeom>
              <a:avLst/>
              <a:gdLst/>
              <a:ahLst/>
              <a:cxnLst/>
              <a:rect l="0" t="0" r="0" b="0"/>
              <a:pathLst>
                <a:path w="136871" h="263213">
                  <a:moveTo>
                    <a:pt x="0" y="0"/>
                  </a:moveTo>
                  <a:lnTo>
                    <a:pt x="19128" y="63427"/>
                  </a:lnTo>
                  <a:lnTo>
                    <a:pt x="49804" y="115847"/>
                  </a:lnTo>
                  <a:lnTo>
                    <a:pt x="75983" y="176793"/>
                  </a:lnTo>
                  <a:lnTo>
                    <a:pt x="116014" y="233630"/>
                  </a:lnTo>
                  <a:lnTo>
                    <a:pt x="13687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84642" y="2084642"/>
              <a:ext cx="410612" cy="610654"/>
            </a:xfrm>
            <a:custGeom>
              <a:avLst/>
              <a:gdLst/>
              <a:ahLst/>
              <a:cxnLst/>
              <a:rect l="0" t="0" r="0" b="0"/>
              <a:pathLst>
                <a:path w="410612" h="610654">
                  <a:moveTo>
                    <a:pt x="410611" y="0"/>
                  </a:moveTo>
                  <a:lnTo>
                    <a:pt x="359617" y="62448"/>
                  </a:lnTo>
                  <a:lnTo>
                    <a:pt x="321921" y="116888"/>
                  </a:lnTo>
                  <a:lnTo>
                    <a:pt x="278743" y="177509"/>
                  </a:lnTo>
                  <a:lnTo>
                    <a:pt x="242234" y="235278"/>
                  </a:lnTo>
                  <a:lnTo>
                    <a:pt x="204023" y="293892"/>
                  </a:lnTo>
                  <a:lnTo>
                    <a:pt x="168518" y="347321"/>
                  </a:lnTo>
                  <a:lnTo>
                    <a:pt x="132200" y="402407"/>
                  </a:lnTo>
                  <a:lnTo>
                    <a:pt x="96953" y="458860"/>
                  </a:lnTo>
                  <a:lnTo>
                    <a:pt x="61525" y="515678"/>
                  </a:lnTo>
                  <a:lnTo>
                    <a:pt x="29137" y="572482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85956" y="2547896"/>
              <a:ext cx="222373" cy="247477"/>
            </a:xfrm>
            <a:custGeom>
              <a:avLst/>
              <a:gdLst/>
              <a:ahLst/>
              <a:cxnLst/>
              <a:rect l="0" t="0" r="0" b="0"/>
              <a:pathLst>
                <a:path w="222373" h="247477">
                  <a:moveTo>
                    <a:pt x="151370" y="21057"/>
                  </a:moveTo>
                  <a:lnTo>
                    <a:pt x="110512" y="23397"/>
                  </a:lnTo>
                  <a:lnTo>
                    <a:pt x="72324" y="37868"/>
                  </a:lnTo>
                  <a:lnTo>
                    <a:pt x="45151" y="58143"/>
                  </a:lnTo>
                  <a:lnTo>
                    <a:pt x="23451" y="85858"/>
                  </a:lnTo>
                  <a:lnTo>
                    <a:pt x="1178" y="137085"/>
                  </a:lnTo>
                  <a:lnTo>
                    <a:pt x="0" y="158023"/>
                  </a:lnTo>
                  <a:lnTo>
                    <a:pt x="8776" y="205649"/>
                  </a:lnTo>
                  <a:lnTo>
                    <a:pt x="23982" y="235108"/>
                  </a:lnTo>
                  <a:lnTo>
                    <a:pt x="32520" y="240967"/>
                  </a:lnTo>
                  <a:lnTo>
                    <a:pt x="54484" y="247476"/>
                  </a:lnTo>
                  <a:lnTo>
                    <a:pt x="87568" y="245552"/>
                  </a:lnTo>
                  <a:lnTo>
                    <a:pt x="105856" y="237426"/>
                  </a:lnTo>
                  <a:lnTo>
                    <a:pt x="158190" y="192746"/>
                  </a:lnTo>
                  <a:lnTo>
                    <a:pt x="206341" y="133151"/>
                  </a:lnTo>
                  <a:lnTo>
                    <a:pt x="215966" y="114160"/>
                  </a:lnTo>
                  <a:lnTo>
                    <a:pt x="222372" y="78149"/>
                  </a:lnTo>
                  <a:lnTo>
                    <a:pt x="218681" y="43432"/>
                  </a:lnTo>
                  <a:lnTo>
                    <a:pt x="210142" y="24763"/>
                  </a:lnTo>
                  <a:lnTo>
                    <a:pt x="204589" y="16508"/>
                  </a:lnTo>
                  <a:lnTo>
                    <a:pt x="196208" y="11006"/>
                  </a:lnTo>
                  <a:lnTo>
                    <a:pt x="1408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87763" y="2484725"/>
              <a:ext cx="228590" cy="305159"/>
            </a:xfrm>
            <a:custGeom>
              <a:avLst/>
              <a:gdLst/>
              <a:ahLst/>
              <a:cxnLst/>
              <a:rect l="0" t="0" r="0" b="0"/>
              <a:pathLst>
                <a:path w="228590" h="305159">
                  <a:moveTo>
                    <a:pt x="28547" y="63171"/>
                  </a:moveTo>
                  <a:lnTo>
                    <a:pt x="10589" y="117046"/>
                  </a:lnTo>
                  <a:lnTo>
                    <a:pt x="0" y="164410"/>
                  </a:lnTo>
                  <a:lnTo>
                    <a:pt x="982" y="212491"/>
                  </a:lnTo>
                  <a:lnTo>
                    <a:pt x="11794" y="269961"/>
                  </a:lnTo>
                  <a:lnTo>
                    <a:pt x="24611" y="289998"/>
                  </a:lnTo>
                  <a:lnTo>
                    <a:pt x="32942" y="298617"/>
                  </a:lnTo>
                  <a:lnTo>
                    <a:pt x="43176" y="303193"/>
                  </a:lnTo>
                  <a:lnTo>
                    <a:pt x="67024" y="305158"/>
                  </a:lnTo>
                  <a:lnTo>
                    <a:pt x="101169" y="299687"/>
                  </a:lnTo>
                  <a:lnTo>
                    <a:pt x="156258" y="265919"/>
                  </a:lnTo>
                  <a:lnTo>
                    <a:pt x="181291" y="234249"/>
                  </a:lnTo>
                  <a:lnTo>
                    <a:pt x="202305" y="174390"/>
                  </a:lnTo>
                  <a:lnTo>
                    <a:pt x="217721" y="113173"/>
                  </a:lnTo>
                  <a:lnTo>
                    <a:pt x="225369" y="62388"/>
                  </a:lnTo>
                  <a:lnTo>
                    <a:pt x="22858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7" name="Straight Connector 46"/>
          <p:cNvCxnSpPr/>
          <p:nvPr/>
        </p:nvCxnSpPr>
        <p:spPr>
          <a:xfrm>
            <a:off x="3200663" y="1993900"/>
            <a:ext cx="0" cy="17437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3373582" y="2200455"/>
            <a:ext cx="1585341" cy="905452"/>
            <a:chOff x="3373582" y="2200455"/>
            <a:chExt cx="1585341" cy="905452"/>
          </a:xfrm>
        </p:grpSpPr>
        <p:sp>
          <p:nvSpPr>
            <p:cNvPr id="48" name="Freeform 47"/>
            <p:cNvSpPr/>
            <p:nvPr/>
          </p:nvSpPr>
          <p:spPr>
            <a:xfrm>
              <a:off x="3373582" y="2558425"/>
              <a:ext cx="307323" cy="244628"/>
            </a:xfrm>
            <a:custGeom>
              <a:avLst/>
              <a:gdLst/>
              <a:ahLst/>
              <a:cxnLst/>
              <a:rect l="0" t="0" r="0" b="0"/>
              <a:pathLst>
                <a:path w="307323" h="244628">
                  <a:moveTo>
                    <a:pt x="6065" y="10528"/>
                  </a:moveTo>
                  <a:lnTo>
                    <a:pt x="0" y="44150"/>
                  </a:lnTo>
                  <a:lnTo>
                    <a:pt x="4521" y="98971"/>
                  </a:lnTo>
                  <a:lnTo>
                    <a:pt x="11350" y="160189"/>
                  </a:lnTo>
                  <a:lnTo>
                    <a:pt x="26219" y="197592"/>
                  </a:lnTo>
                  <a:lnTo>
                    <a:pt x="45442" y="225312"/>
                  </a:lnTo>
                  <a:lnTo>
                    <a:pt x="53373" y="228586"/>
                  </a:lnTo>
                  <a:lnTo>
                    <a:pt x="62170" y="228430"/>
                  </a:lnTo>
                  <a:lnTo>
                    <a:pt x="71544" y="225986"/>
                  </a:lnTo>
                  <a:lnTo>
                    <a:pt x="78964" y="220847"/>
                  </a:lnTo>
                  <a:lnTo>
                    <a:pt x="102397" y="184264"/>
                  </a:lnTo>
                  <a:lnTo>
                    <a:pt x="113220" y="159104"/>
                  </a:lnTo>
                  <a:lnTo>
                    <a:pt x="118030" y="132324"/>
                  </a:lnTo>
                  <a:lnTo>
                    <a:pt x="120483" y="127990"/>
                  </a:lnTo>
                  <a:lnTo>
                    <a:pt x="123288" y="129780"/>
                  </a:lnTo>
                  <a:lnTo>
                    <a:pt x="146528" y="190330"/>
                  </a:lnTo>
                  <a:lnTo>
                    <a:pt x="162587" y="221340"/>
                  </a:lnTo>
                  <a:lnTo>
                    <a:pt x="178576" y="236023"/>
                  </a:lnTo>
                  <a:lnTo>
                    <a:pt x="187753" y="241577"/>
                  </a:lnTo>
                  <a:lnTo>
                    <a:pt x="207308" y="244627"/>
                  </a:lnTo>
                  <a:lnTo>
                    <a:pt x="217436" y="243803"/>
                  </a:lnTo>
                  <a:lnTo>
                    <a:pt x="234929" y="236648"/>
                  </a:lnTo>
                  <a:lnTo>
                    <a:pt x="250502" y="224500"/>
                  </a:lnTo>
                  <a:lnTo>
                    <a:pt x="271253" y="197929"/>
                  </a:lnTo>
                  <a:lnTo>
                    <a:pt x="296911" y="136685"/>
                  </a:lnTo>
                  <a:lnTo>
                    <a:pt x="306581" y="102890"/>
                  </a:lnTo>
                  <a:lnTo>
                    <a:pt x="307322" y="43373"/>
                  </a:lnTo>
                  <a:lnTo>
                    <a:pt x="30086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63612" y="2611067"/>
              <a:ext cx="5591" cy="168457"/>
            </a:xfrm>
            <a:custGeom>
              <a:avLst/>
              <a:gdLst/>
              <a:ahLst/>
              <a:cxnLst/>
              <a:rect l="0" t="0" r="0" b="0"/>
              <a:pathLst>
                <a:path w="5591" h="168457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5132" y="131422"/>
                  </a:lnTo>
                  <a:lnTo>
                    <a:pt x="559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79730" y="24636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16601" y="2200455"/>
              <a:ext cx="10529" cy="579069"/>
            </a:xfrm>
            <a:custGeom>
              <a:avLst/>
              <a:gdLst/>
              <a:ahLst/>
              <a:cxnLst/>
              <a:rect l="0" t="0" r="0" b="0"/>
              <a:pathLst>
                <a:path w="10529" h="579069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45163"/>
                  </a:lnTo>
                  <a:lnTo>
                    <a:pt x="0" y="200159"/>
                  </a:lnTo>
                  <a:lnTo>
                    <a:pt x="1169" y="250639"/>
                  </a:lnTo>
                  <a:lnTo>
                    <a:pt x="5589" y="293110"/>
                  </a:lnTo>
                  <a:lnTo>
                    <a:pt x="8333" y="336162"/>
                  </a:lnTo>
                  <a:lnTo>
                    <a:pt x="9878" y="393622"/>
                  </a:lnTo>
                  <a:lnTo>
                    <a:pt x="10336" y="443403"/>
                  </a:lnTo>
                  <a:lnTo>
                    <a:pt x="10471" y="492077"/>
                  </a:lnTo>
                  <a:lnTo>
                    <a:pt x="10517" y="550446"/>
                  </a:lnTo>
                  <a:lnTo>
                    <a:pt x="10528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32414" y="2200455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62570"/>
                  </a:lnTo>
                  <a:lnTo>
                    <a:pt x="10723" y="209124"/>
                  </a:lnTo>
                  <a:lnTo>
                    <a:pt x="15684" y="257111"/>
                  </a:lnTo>
                  <a:lnTo>
                    <a:pt x="18669" y="305735"/>
                  </a:lnTo>
                  <a:lnTo>
                    <a:pt x="21166" y="353471"/>
                  </a:lnTo>
                  <a:lnTo>
                    <a:pt x="26175" y="398084"/>
                  </a:lnTo>
                  <a:lnTo>
                    <a:pt x="29982" y="451484"/>
                  </a:lnTo>
                  <a:lnTo>
                    <a:pt x="32439" y="509109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1942" y="2545633"/>
              <a:ext cx="190613" cy="560274"/>
            </a:xfrm>
            <a:custGeom>
              <a:avLst/>
              <a:gdLst/>
              <a:ahLst/>
              <a:cxnLst/>
              <a:rect l="0" t="0" r="0" b="0"/>
              <a:pathLst>
                <a:path w="190613" h="560274">
                  <a:moveTo>
                    <a:pt x="151612" y="118076"/>
                  </a:moveTo>
                  <a:lnTo>
                    <a:pt x="146023" y="59460"/>
                  </a:lnTo>
                  <a:lnTo>
                    <a:pt x="136958" y="24669"/>
                  </a:lnTo>
                  <a:lnTo>
                    <a:pt x="131314" y="16031"/>
                  </a:lnTo>
                  <a:lnTo>
                    <a:pt x="115685" y="3313"/>
                  </a:lnTo>
                  <a:lnTo>
                    <a:pt x="93921" y="0"/>
                  </a:lnTo>
                  <a:lnTo>
                    <a:pt x="70989" y="3597"/>
                  </a:lnTo>
                  <a:lnTo>
                    <a:pt x="52999" y="12994"/>
                  </a:lnTo>
                  <a:lnTo>
                    <a:pt x="29716" y="42617"/>
                  </a:lnTo>
                  <a:lnTo>
                    <a:pt x="5261" y="99907"/>
                  </a:lnTo>
                  <a:lnTo>
                    <a:pt x="0" y="127549"/>
                  </a:lnTo>
                  <a:lnTo>
                    <a:pt x="6154" y="186715"/>
                  </a:lnTo>
                  <a:lnTo>
                    <a:pt x="9016" y="198930"/>
                  </a:lnTo>
                  <a:lnTo>
                    <a:pt x="14434" y="208244"/>
                  </a:lnTo>
                  <a:lnTo>
                    <a:pt x="29813" y="221712"/>
                  </a:lnTo>
                  <a:lnTo>
                    <a:pt x="38827" y="224601"/>
                  </a:lnTo>
                  <a:lnTo>
                    <a:pt x="58201" y="224692"/>
                  </a:lnTo>
                  <a:lnTo>
                    <a:pt x="75391" y="217714"/>
                  </a:lnTo>
                  <a:lnTo>
                    <a:pt x="83251" y="212577"/>
                  </a:lnTo>
                  <a:lnTo>
                    <a:pt x="95103" y="197511"/>
                  </a:lnTo>
                  <a:lnTo>
                    <a:pt x="119687" y="138713"/>
                  </a:lnTo>
                  <a:lnTo>
                    <a:pt x="127335" y="104304"/>
                  </a:lnTo>
                  <a:lnTo>
                    <a:pt x="128408" y="91347"/>
                  </a:lnTo>
                  <a:lnTo>
                    <a:pt x="130294" y="88558"/>
                  </a:lnTo>
                  <a:lnTo>
                    <a:pt x="132721" y="92549"/>
                  </a:lnTo>
                  <a:lnTo>
                    <a:pt x="137367" y="113750"/>
                  </a:lnTo>
                  <a:lnTo>
                    <a:pt x="143469" y="175193"/>
                  </a:lnTo>
                  <a:lnTo>
                    <a:pt x="152319" y="223517"/>
                  </a:lnTo>
                  <a:lnTo>
                    <a:pt x="162350" y="286579"/>
                  </a:lnTo>
                  <a:lnTo>
                    <a:pt x="172731" y="343478"/>
                  </a:lnTo>
                  <a:lnTo>
                    <a:pt x="183216" y="396212"/>
                  </a:lnTo>
                  <a:lnTo>
                    <a:pt x="190612" y="450051"/>
                  </a:lnTo>
                  <a:lnTo>
                    <a:pt x="190003" y="479700"/>
                  </a:lnTo>
                  <a:lnTo>
                    <a:pt x="181933" y="504576"/>
                  </a:lnTo>
                  <a:lnTo>
                    <a:pt x="167427" y="521091"/>
                  </a:lnTo>
                  <a:lnTo>
                    <a:pt x="129520" y="546814"/>
                  </a:lnTo>
                  <a:lnTo>
                    <a:pt x="93074" y="556285"/>
                  </a:lnTo>
                  <a:lnTo>
                    <a:pt x="34315" y="559748"/>
                  </a:lnTo>
                  <a:lnTo>
                    <a:pt x="14742" y="5602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95668" y="2563559"/>
              <a:ext cx="210571" cy="249737"/>
            </a:xfrm>
            <a:custGeom>
              <a:avLst/>
              <a:gdLst/>
              <a:ahLst/>
              <a:cxnLst/>
              <a:rect l="0" t="0" r="0" b="0"/>
              <a:pathLst>
                <a:path w="210571" h="249737">
                  <a:moveTo>
                    <a:pt x="0" y="110679"/>
                  </a:moveTo>
                  <a:lnTo>
                    <a:pt x="58617" y="119744"/>
                  </a:lnTo>
                  <a:lnTo>
                    <a:pt x="112791" y="119748"/>
                  </a:lnTo>
                  <a:lnTo>
                    <a:pt x="152223" y="111546"/>
                  </a:lnTo>
                  <a:lnTo>
                    <a:pt x="171380" y="100926"/>
                  </a:lnTo>
                  <a:lnTo>
                    <a:pt x="195319" y="76204"/>
                  </a:lnTo>
                  <a:lnTo>
                    <a:pt x="199233" y="65469"/>
                  </a:lnTo>
                  <a:lnTo>
                    <a:pt x="200462" y="41063"/>
                  </a:lnTo>
                  <a:lnTo>
                    <a:pt x="193989" y="20857"/>
                  </a:lnTo>
                  <a:lnTo>
                    <a:pt x="188988" y="12193"/>
                  </a:lnTo>
                  <a:lnTo>
                    <a:pt x="180974" y="6417"/>
                  </a:lnTo>
                  <a:lnTo>
                    <a:pt x="159592" y="0"/>
                  </a:lnTo>
                  <a:lnTo>
                    <a:pt x="121246" y="1976"/>
                  </a:lnTo>
                  <a:lnTo>
                    <a:pt x="100291" y="10114"/>
                  </a:lnTo>
                  <a:lnTo>
                    <a:pt x="83178" y="22700"/>
                  </a:lnTo>
                  <a:lnTo>
                    <a:pt x="53128" y="62495"/>
                  </a:lnTo>
                  <a:lnTo>
                    <a:pt x="30251" y="109480"/>
                  </a:lnTo>
                  <a:lnTo>
                    <a:pt x="23781" y="147498"/>
                  </a:lnTo>
                  <a:lnTo>
                    <a:pt x="27453" y="188399"/>
                  </a:lnTo>
                  <a:lnTo>
                    <a:pt x="41539" y="224564"/>
                  </a:lnTo>
                  <a:lnTo>
                    <a:pt x="57066" y="240453"/>
                  </a:lnTo>
                  <a:lnTo>
                    <a:pt x="66120" y="246328"/>
                  </a:lnTo>
                  <a:lnTo>
                    <a:pt x="85539" y="249736"/>
                  </a:lnTo>
                  <a:lnTo>
                    <a:pt x="126601" y="242392"/>
                  </a:lnTo>
                  <a:lnTo>
                    <a:pt x="167337" y="221271"/>
                  </a:lnTo>
                  <a:lnTo>
                    <a:pt x="196008" y="200808"/>
                  </a:lnTo>
                  <a:lnTo>
                    <a:pt x="210570" y="1949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92661" y="2200455"/>
              <a:ext cx="18669" cy="547483"/>
            </a:xfrm>
            <a:custGeom>
              <a:avLst/>
              <a:gdLst/>
              <a:ahLst/>
              <a:cxnLst/>
              <a:rect l="0" t="0" r="0" b="0"/>
              <a:pathLst>
                <a:path w="18669" h="547483">
                  <a:moveTo>
                    <a:pt x="8333" y="0"/>
                  </a:moveTo>
                  <a:lnTo>
                    <a:pt x="0" y="52051"/>
                  </a:lnTo>
                  <a:lnTo>
                    <a:pt x="1575" y="101991"/>
                  </a:lnTo>
                  <a:lnTo>
                    <a:pt x="6999" y="160787"/>
                  </a:lnTo>
                  <a:lnTo>
                    <a:pt x="8069" y="217461"/>
                  </a:lnTo>
                  <a:lnTo>
                    <a:pt x="8281" y="273716"/>
                  </a:lnTo>
                  <a:lnTo>
                    <a:pt x="13912" y="335478"/>
                  </a:lnTo>
                  <a:lnTo>
                    <a:pt x="17884" y="395597"/>
                  </a:lnTo>
                  <a:lnTo>
                    <a:pt x="18668" y="458772"/>
                  </a:lnTo>
                  <a:lnTo>
                    <a:pt x="13235" y="521381"/>
                  </a:lnTo>
                  <a:lnTo>
                    <a:pt x="8333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53596" y="2380994"/>
              <a:ext cx="305327" cy="51089"/>
            </a:xfrm>
            <a:custGeom>
              <a:avLst/>
              <a:gdLst/>
              <a:ahLst/>
              <a:cxnLst/>
              <a:rect l="0" t="0" r="0" b="0"/>
              <a:pathLst>
                <a:path w="305327" h="51089">
                  <a:moveTo>
                    <a:pt x="305326" y="30032"/>
                  </a:moveTo>
                  <a:lnTo>
                    <a:pt x="278940" y="14390"/>
                  </a:lnTo>
                  <a:lnTo>
                    <a:pt x="240706" y="3690"/>
                  </a:lnTo>
                  <a:lnTo>
                    <a:pt x="185964" y="0"/>
                  </a:lnTo>
                  <a:lnTo>
                    <a:pt x="125290" y="76"/>
                  </a:lnTo>
                  <a:lnTo>
                    <a:pt x="67538" y="8158"/>
                  </a:lnTo>
                  <a:lnTo>
                    <a:pt x="33529" y="24850"/>
                  </a:lnTo>
                  <a:lnTo>
                    <a:pt x="0" y="510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453761" y="2294835"/>
            <a:ext cx="1073909" cy="842658"/>
            <a:chOff x="5453761" y="2294835"/>
            <a:chExt cx="1073909" cy="842658"/>
          </a:xfrm>
        </p:grpSpPr>
        <p:sp>
          <p:nvSpPr>
            <p:cNvPr id="58" name="Freeform 57"/>
            <p:cNvSpPr/>
            <p:nvPr/>
          </p:nvSpPr>
          <p:spPr>
            <a:xfrm>
              <a:off x="5453761" y="2523767"/>
              <a:ext cx="231449" cy="613726"/>
            </a:xfrm>
            <a:custGeom>
              <a:avLst/>
              <a:gdLst/>
              <a:ahLst/>
              <a:cxnLst/>
              <a:rect l="0" t="0" r="0" b="0"/>
              <a:pathLst>
                <a:path w="231449" h="613726">
                  <a:moveTo>
                    <a:pt x="210570" y="118886"/>
                  </a:moveTo>
                  <a:lnTo>
                    <a:pt x="221749" y="107707"/>
                  </a:lnTo>
                  <a:lnTo>
                    <a:pt x="227237" y="89741"/>
                  </a:lnTo>
                  <a:lnTo>
                    <a:pt x="228701" y="78398"/>
                  </a:lnTo>
                  <a:lnTo>
                    <a:pt x="224087" y="56438"/>
                  </a:lnTo>
                  <a:lnTo>
                    <a:pt x="208336" y="27463"/>
                  </a:lnTo>
                  <a:lnTo>
                    <a:pt x="194370" y="12743"/>
                  </a:lnTo>
                  <a:lnTo>
                    <a:pt x="176464" y="2301"/>
                  </a:lnTo>
                  <a:lnTo>
                    <a:pt x="153688" y="0"/>
                  </a:lnTo>
                  <a:lnTo>
                    <a:pt x="141063" y="1024"/>
                  </a:lnTo>
                  <a:lnTo>
                    <a:pt x="120797" y="11520"/>
                  </a:lnTo>
                  <a:lnTo>
                    <a:pt x="82545" y="49591"/>
                  </a:lnTo>
                  <a:lnTo>
                    <a:pt x="64226" y="91290"/>
                  </a:lnTo>
                  <a:lnTo>
                    <a:pt x="56075" y="133716"/>
                  </a:lnTo>
                  <a:lnTo>
                    <a:pt x="58910" y="194864"/>
                  </a:lnTo>
                  <a:lnTo>
                    <a:pt x="67517" y="217385"/>
                  </a:lnTo>
                  <a:lnTo>
                    <a:pt x="92106" y="250906"/>
                  </a:lnTo>
                  <a:lnTo>
                    <a:pt x="100008" y="253693"/>
                  </a:lnTo>
                  <a:lnTo>
                    <a:pt x="118148" y="250549"/>
                  </a:lnTo>
                  <a:lnTo>
                    <a:pt x="125559" y="245266"/>
                  </a:lnTo>
                  <a:lnTo>
                    <a:pt x="160969" y="191664"/>
                  </a:lnTo>
                  <a:lnTo>
                    <a:pt x="181970" y="139821"/>
                  </a:lnTo>
                  <a:lnTo>
                    <a:pt x="192867" y="102732"/>
                  </a:lnTo>
                  <a:lnTo>
                    <a:pt x="195259" y="99928"/>
                  </a:lnTo>
                  <a:lnTo>
                    <a:pt x="196853" y="103907"/>
                  </a:lnTo>
                  <a:lnTo>
                    <a:pt x="205001" y="152321"/>
                  </a:lnTo>
                  <a:lnTo>
                    <a:pt x="214509" y="201192"/>
                  </a:lnTo>
                  <a:lnTo>
                    <a:pt x="224736" y="258306"/>
                  </a:lnTo>
                  <a:lnTo>
                    <a:pt x="229585" y="319683"/>
                  </a:lnTo>
                  <a:lnTo>
                    <a:pt x="231023" y="376733"/>
                  </a:lnTo>
                  <a:lnTo>
                    <a:pt x="231448" y="430681"/>
                  </a:lnTo>
                  <a:lnTo>
                    <a:pt x="223186" y="484501"/>
                  </a:lnTo>
                  <a:lnTo>
                    <a:pt x="211319" y="518115"/>
                  </a:lnTo>
                  <a:lnTo>
                    <a:pt x="186616" y="549131"/>
                  </a:lnTo>
                  <a:lnTo>
                    <a:pt x="157069" y="572489"/>
                  </a:lnTo>
                  <a:lnTo>
                    <a:pt x="109406" y="591455"/>
                  </a:lnTo>
                  <a:lnTo>
                    <a:pt x="49948" y="606466"/>
                  </a:lnTo>
                  <a:lnTo>
                    <a:pt x="0" y="613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08505" y="2516310"/>
              <a:ext cx="166397" cy="336735"/>
            </a:xfrm>
            <a:custGeom>
              <a:avLst/>
              <a:gdLst/>
              <a:ahLst/>
              <a:cxnLst/>
              <a:rect l="0" t="0" r="0" b="0"/>
              <a:pathLst>
                <a:path w="166397" h="336735">
                  <a:moveTo>
                    <a:pt x="18997" y="105285"/>
                  </a:moveTo>
                  <a:lnTo>
                    <a:pt x="12931" y="138907"/>
                  </a:lnTo>
                  <a:lnTo>
                    <a:pt x="20572" y="193729"/>
                  </a:lnTo>
                  <a:lnTo>
                    <a:pt x="27757" y="254947"/>
                  </a:lnTo>
                  <a:lnTo>
                    <a:pt x="37626" y="317886"/>
                  </a:lnTo>
                  <a:lnTo>
                    <a:pt x="37805" y="336645"/>
                  </a:lnTo>
                  <a:lnTo>
                    <a:pt x="36215" y="336734"/>
                  </a:lnTo>
                  <a:lnTo>
                    <a:pt x="33985" y="333284"/>
                  </a:lnTo>
                  <a:lnTo>
                    <a:pt x="18660" y="270029"/>
                  </a:lnTo>
                  <a:lnTo>
                    <a:pt x="4893" y="208407"/>
                  </a:lnTo>
                  <a:lnTo>
                    <a:pt x="0" y="159757"/>
                  </a:lnTo>
                  <a:lnTo>
                    <a:pt x="6753" y="100491"/>
                  </a:lnTo>
                  <a:lnTo>
                    <a:pt x="12775" y="76248"/>
                  </a:lnTo>
                  <a:lnTo>
                    <a:pt x="25591" y="56895"/>
                  </a:lnTo>
                  <a:lnTo>
                    <a:pt x="55656" y="32846"/>
                  </a:lnTo>
                  <a:lnTo>
                    <a:pt x="102148" y="9348"/>
                  </a:lnTo>
                  <a:lnTo>
                    <a:pt x="154701" y="1231"/>
                  </a:lnTo>
                  <a:lnTo>
                    <a:pt x="1663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66059" y="2577343"/>
              <a:ext cx="198356" cy="244278"/>
            </a:xfrm>
            <a:custGeom>
              <a:avLst/>
              <a:gdLst/>
              <a:ahLst/>
              <a:cxnLst/>
              <a:rect l="0" t="0" r="0" b="0"/>
              <a:pathLst>
                <a:path w="198356" h="244278">
                  <a:moveTo>
                    <a:pt x="124656" y="170594"/>
                  </a:moveTo>
                  <a:lnTo>
                    <a:pt x="132989" y="121664"/>
                  </a:lnTo>
                  <a:lnTo>
                    <a:pt x="129161" y="62533"/>
                  </a:lnTo>
                  <a:lnTo>
                    <a:pt x="114812" y="25492"/>
                  </a:lnTo>
                  <a:lnTo>
                    <a:pt x="99224" y="9398"/>
                  </a:lnTo>
                  <a:lnTo>
                    <a:pt x="90154" y="3469"/>
                  </a:lnTo>
                  <a:lnTo>
                    <a:pt x="70717" y="0"/>
                  </a:lnTo>
                  <a:lnTo>
                    <a:pt x="60621" y="713"/>
                  </a:lnTo>
                  <a:lnTo>
                    <a:pt x="52720" y="4698"/>
                  </a:lnTo>
                  <a:lnTo>
                    <a:pt x="40821" y="18484"/>
                  </a:lnTo>
                  <a:lnTo>
                    <a:pt x="11552" y="77528"/>
                  </a:lnTo>
                  <a:lnTo>
                    <a:pt x="929" y="132324"/>
                  </a:lnTo>
                  <a:lnTo>
                    <a:pt x="0" y="187038"/>
                  </a:lnTo>
                  <a:lnTo>
                    <a:pt x="4133" y="210658"/>
                  </a:lnTo>
                  <a:lnTo>
                    <a:pt x="18625" y="238097"/>
                  </a:lnTo>
                  <a:lnTo>
                    <a:pt x="25893" y="242502"/>
                  </a:lnTo>
                  <a:lnTo>
                    <a:pt x="43327" y="244277"/>
                  </a:lnTo>
                  <a:lnTo>
                    <a:pt x="51719" y="239604"/>
                  </a:lnTo>
                  <a:lnTo>
                    <a:pt x="67283" y="221932"/>
                  </a:lnTo>
                  <a:lnTo>
                    <a:pt x="91985" y="158970"/>
                  </a:lnTo>
                  <a:lnTo>
                    <a:pt x="109305" y="99090"/>
                  </a:lnTo>
                  <a:lnTo>
                    <a:pt x="110912" y="100698"/>
                  </a:lnTo>
                  <a:lnTo>
                    <a:pt x="119414" y="125318"/>
                  </a:lnTo>
                  <a:lnTo>
                    <a:pt x="136751" y="156009"/>
                  </a:lnTo>
                  <a:lnTo>
                    <a:pt x="163570" y="187341"/>
                  </a:lnTo>
                  <a:lnTo>
                    <a:pt x="170486" y="191117"/>
                  </a:lnTo>
                  <a:lnTo>
                    <a:pt x="177436" y="192465"/>
                  </a:lnTo>
                  <a:lnTo>
                    <a:pt x="198355" y="1916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77650" y="2294835"/>
              <a:ext cx="176132" cy="547809"/>
            </a:xfrm>
            <a:custGeom>
              <a:avLst/>
              <a:gdLst/>
              <a:ahLst/>
              <a:cxnLst/>
              <a:rect l="0" t="0" r="0" b="0"/>
              <a:pathLst>
                <a:path w="176132" h="547809">
                  <a:moveTo>
                    <a:pt x="113106" y="400460"/>
                  </a:moveTo>
                  <a:lnTo>
                    <a:pt x="119172" y="368008"/>
                  </a:lnTo>
                  <a:lnTo>
                    <a:pt x="108547" y="316118"/>
                  </a:lnTo>
                  <a:lnTo>
                    <a:pt x="103048" y="307967"/>
                  </a:lnTo>
                  <a:lnTo>
                    <a:pt x="87579" y="295791"/>
                  </a:lnTo>
                  <a:lnTo>
                    <a:pt x="78541" y="294416"/>
                  </a:lnTo>
                  <a:lnTo>
                    <a:pt x="59139" y="299127"/>
                  </a:lnTo>
                  <a:lnTo>
                    <a:pt x="41937" y="312139"/>
                  </a:lnTo>
                  <a:lnTo>
                    <a:pt x="27664" y="329621"/>
                  </a:lnTo>
                  <a:lnTo>
                    <a:pt x="5076" y="385369"/>
                  </a:lnTo>
                  <a:lnTo>
                    <a:pt x="0" y="446785"/>
                  </a:lnTo>
                  <a:lnTo>
                    <a:pt x="9049" y="502071"/>
                  </a:lnTo>
                  <a:lnTo>
                    <a:pt x="16556" y="523999"/>
                  </a:lnTo>
                  <a:lnTo>
                    <a:pt x="27691" y="541544"/>
                  </a:lnTo>
                  <a:lnTo>
                    <a:pt x="36276" y="545989"/>
                  </a:lnTo>
                  <a:lnTo>
                    <a:pt x="58292" y="547808"/>
                  </a:lnTo>
                  <a:lnTo>
                    <a:pt x="77436" y="541597"/>
                  </a:lnTo>
                  <a:lnTo>
                    <a:pt x="85817" y="536665"/>
                  </a:lnTo>
                  <a:lnTo>
                    <a:pt x="108790" y="501778"/>
                  </a:lnTo>
                  <a:lnTo>
                    <a:pt x="130414" y="454397"/>
                  </a:lnTo>
                  <a:lnTo>
                    <a:pt x="146051" y="397724"/>
                  </a:lnTo>
                  <a:lnTo>
                    <a:pt x="158093" y="336478"/>
                  </a:lnTo>
                  <a:lnTo>
                    <a:pt x="163480" y="273878"/>
                  </a:lnTo>
                  <a:lnTo>
                    <a:pt x="170665" y="222054"/>
                  </a:lnTo>
                  <a:lnTo>
                    <a:pt x="174614" y="165885"/>
                  </a:lnTo>
                  <a:lnTo>
                    <a:pt x="175784" y="104788"/>
                  </a:lnTo>
                  <a:lnTo>
                    <a:pt x="176131" y="47821"/>
                  </a:lnTo>
                  <a:lnTo>
                    <a:pt x="170644" y="5076"/>
                  </a:lnTo>
                  <a:lnTo>
                    <a:pt x="167843" y="0"/>
                  </a:lnTo>
                  <a:lnTo>
                    <a:pt x="164805" y="126"/>
                  </a:lnTo>
                  <a:lnTo>
                    <a:pt x="161611" y="3719"/>
                  </a:lnTo>
                  <a:lnTo>
                    <a:pt x="152942" y="60984"/>
                  </a:lnTo>
                  <a:lnTo>
                    <a:pt x="146321" y="121923"/>
                  </a:lnTo>
                  <a:lnTo>
                    <a:pt x="137778" y="181014"/>
                  </a:lnTo>
                  <a:lnTo>
                    <a:pt x="135234" y="242502"/>
                  </a:lnTo>
                  <a:lnTo>
                    <a:pt x="134480" y="303355"/>
                  </a:lnTo>
                  <a:lnTo>
                    <a:pt x="134257" y="354400"/>
                  </a:lnTo>
                  <a:lnTo>
                    <a:pt x="135361" y="410599"/>
                  </a:lnTo>
                  <a:lnTo>
                    <a:pt x="145622" y="469577"/>
                  </a:lnTo>
                  <a:lnTo>
                    <a:pt x="152124" y="489670"/>
                  </a:lnTo>
                  <a:lnTo>
                    <a:pt x="165749" y="5057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85513" y="2536881"/>
              <a:ext cx="242157" cy="302629"/>
            </a:xfrm>
            <a:custGeom>
              <a:avLst/>
              <a:gdLst/>
              <a:ahLst/>
              <a:cxnLst/>
              <a:rect l="0" t="0" r="0" b="0"/>
              <a:pathLst>
                <a:path w="242157" h="302629">
                  <a:moveTo>
                    <a:pt x="0" y="137357"/>
                  </a:moveTo>
                  <a:lnTo>
                    <a:pt x="62280" y="154145"/>
                  </a:lnTo>
                  <a:lnTo>
                    <a:pt x="101381" y="155979"/>
                  </a:lnTo>
                  <a:lnTo>
                    <a:pt x="135713" y="148464"/>
                  </a:lnTo>
                  <a:lnTo>
                    <a:pt x="175636" y="125556"/>
                  </a:lnTo>
                  <a:lnTo>
                    <a:pt x="190364" y="111055"/>
                  </a:lnTo>
                  <a:lnTo>
                    <a:pt x="200810" y="92912"/>
                  </a:lnTo>
                  <a:lnTo>
                    <a:pt x="207678" y="57378"/>
                  </a:lnTo>
                  <a:lnTo>
                    <a:pt x="203045" y="37080"/>
                  </a:lnTo>
                  <a:lnTo>
                    <a:pt x="181008" y="4985"/>
                  </a:lnTo>
                  <a:lnTo>
                    <a:pt x="172144" y="1146"/>
                  </a:lnTo>
                  <a:lnTo>
                    <a:pt x="149818" y="0"/>
                  </a:lnTo>
                  <a:lnTo>
                    <a:pt x="116530" y="5932"/>
                  </a:lnTo>
                  <a:lnTo>
                    <a:pt x="98195" y="18114"/>
                  </a:lnTo>
                  <a:lnTo>
                    <a:pt x="54048" y="65762"/>
                  </a:lnTo>
                  <a:lnTo>
                    <a:pt x="33249" y="117409"/>
                  </a:lnTo>
                  <a:lnTo>
                    <a:pt x="23465" y="172671"/>
                  </a:lnTo>
                  <a:lnTo>
                    <a:pt x="32827" y="234338"/>
                  </a:lnTo>
                  <a:lnTo>
                    <a:pt x="40326" y="258838"/>
                  </a:lnTo>
                  <a:lnTo>
                    <a:pt x="51457" y="277526"/>
                  </a:lnTo>
                  <a:lnTo>
                    <a:pt x="67324" y="290511"/>
                  </a:lnTo>
                  <a:lnTo>
                    <a:pt x="87244" y="299012"/>
                  </a:lnTo>
                  <a:lnTo>
                    <a:pt x="123596" y="302628"/>
                  </a:lnTo>
                  <a:lnTo>
                    <a:pt x="158283" y="295641"/>
                  </a:lnTo>
                  <a:lnTo>
                    <a:pt x="219527" y="266331"/>
                  </a:lnTo>
                  <a:lnTo>
                    <a:pt x="242156" y="2531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5180021" y="1993900"/>
            <a:ext cx="0" cy="8698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474818" y="2884808"/>
            <a:ext cx="305327" cy="5580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117057" y="2863751"/>
            <a:ext cx="484311" cy="9265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748767" y="2895336"/>
            <a:ext cx="357968" cy="5895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7106735" y="3474404"/>
            <a:ext cx="10423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7548933" y="3474404"/>
            <a:ext cx="553667" cy="8308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>
            <a:off x="5593603" y="2941861"/>
            <a:ext cx="2492284" cy="1204899"/>
            <a:chOff x="5593603" y="2941861"/>
            <a:chExt cx="2492284" cy="1204899"/>
          </a:xfrm>
        </p:grpSpPr>
        <p:sp>
          <p:nvSpPr>
            <p:cNvPr id="70" name="Freeform 69"/>
            <p:cNvSpPr/>
            <p:nvPr/>
          </p:nvSpPr>
          <p:spPr>
            <a:xfrm>
              <a:off x="5593603" y="2943792"/>
              <a:ext cx="163155" cy="309514"/>
            </a:xfrm>
            <a:custGeom>
              <a:avLst/>
              <a:gdLst/>
              <a:ahLst/>
              <a:cxnLst/>
              <a:rect l="0" t="0" r="0" b="0"/>
              <a:pathLst>
                <a:path w="163155" h="309514">
                  <a:moveTo>
                    <a:pt x="133899" y="151586"/>
                  </a:moveTo>
                  <a:lnTo>
                    <a:pt x="149541" y="133605"/>
                  </a:lnTo>
                  <a:lnTo>
                    <a:pt x="157619" y="116688"/>
                  </a:lnTo>
                  <a:lnTo>
                    <a:pt x="163154" y="81844"/>
                  </a:lnTo>
                  <a:lnTo>
                    <a:pt x="159205" y="47474"/>
                  </a:lnTo>
                  <a:lnTo>
                    <a:pt x="145037" y="15063"/>
                  </a:lnTo>
                  <a:lnTo>
                    <a:pt x="136645" y="7928"/>
                  </a:lnTo>
                  <a:lnTo>
                    <a:pt x="114842" y="0"/>
                  </a:lnTo>
                  <a:lnTo>
                    <a:pt x="104817" y="226"/>
                  </a:lnTo>
                  <a:lnTo>
                    <a:pt x="87438" y="6716"/>
                  </a:lnTo>
                  <a:lnTo>
                    <a:pt x="42887" y="43321"/>
                  </a:lnTo>
                  <a:lnTo>
                    <a:pt x="15792" y="79378"/>
                  </a:lnTo>
                  <a:lnTo>
                    <a:pt x="3108" y="111084"/>
                  </a:lnTo>
                  <a:lnTo>
                    <a:pt x="0" y="148424"/>
                  </a:lnTo>
                  <a:lnTo>
                    <a:pt x="3419" y="171238"/>
                  </a:lnTo>
                  <a:lnTo>
                    <a:pt x="8308" y="179895"/>
                  </a:lnTo>
                  <a:lnTo>
                    <a:pt x="23099" y="192633"/>
                  </a:lnTo>
                  <a:lnTo>
                    <a:pt x="44490" y="195956"/>
                  </a:lnTo>
                  <a:lnTo>
                    <a:pt x="67256" y="192363"/>
                  </a:lnTo>
                  <a:lnTo>
                    <a:pt x="114002" y="164524"/>
                  </a:lnTo>
                  <a:lnTo>
                    <a:pt x="128176" y="147978"/>
                  </a:lnTo>
                  <a:lnTo>
                    <a:pt x="134865" y="134774"/>
                  </a:lnTo>
                  <a:lnTo>
                    <a:pt x="133373" y="134529"/>
                  </a:lnTo>
                  <a:lnTo>
                    <a:pt x="130039" y="136705"/>
                  </a:lnTo>
                  <a:lnTo>
                    <a:pt x="114169" y="162125"/>
                  </a:lnTo>
                  <a:lnTo>
                    <a:pt x="96250" y="212636"/>
                  </a:lnTo>
                  <a:lnTo>
                    <a:pt x="87389" y="252603"/>
                  </a:lnTo>
                  <a:lnTo>
                    <a:pt x="91786" y="30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22300" y="2941861"/>
              <a:ext cx="322205" cy="327692"/>
            </a:xfrm>
            <a:custGeom>
              <a:avLst/>
              <a:gdLst/>
              <a:ahLst/>
              <a:cxnLst/>
              <a:rect l="0" t="0" r="0" b="0"/>
              <a:pathLst>
                <a:path w="322205" h="327692">
                  <a:moveTo>
                    <a:pt x="252684" y="132460"/>
                  </a:moveTo>
                  <a:lnTo>
                    <a:pt x="276731" y="122885"/>
                  </a:lnTo>
                  <a:lnTo>
                    <a:pt x="312277" y="93057"/>
                  </a:lnTo>
                  <a:lnTo>
                    <a:pt x="320114" y="73223"/>
                  </a:lnTo>
                  <a:lnTo>
                    <a:pt x="322204" y="61383"/>
                  </a:lnTo>
                  <a:lnTo>
                    <a:pt x="318287" y="41989"/>
                  </a:lnTo>
                  <a:lnTo>
                    <a:pt x="296708" y="10474"/>
                  </a:lnTo>
                  <a:lnTo>
                    <a:pt x="277320" y="2205"/>
                  </a:lnTo>
                  <a:lnTo>
                    <a:pt x="265598" y="0"/>
                  </a:lnTo>
                  <a:lnTo>
                    <a:pt x="243216" y="3789"/>
                  </a:lnTo>
                  <a:lnTo>
                    <a:pt x="214004" y="19076"/>
                  </a:lnTo>
                  <a:lnTo>
                    <a:pt x="190530" y="41543"/>
                  </a:lnTo>
                  <a:lnTo>
                    <a:pt x="171877" y="70427"/>
                  </a:lnTo>
                  <a:lnTo>
                    <a:pt x="167228" y="80576"/>
                  </a:lnTo>
                  <a:lnTo>
                    <a:pt x="166467" y="89682"/>
                  </a:lnTo>
                  <a:lnTo>
                    <a:pt x="171861" y="106039"/>
                  </a:lnTo>
                  <a:lnTo>
                    <a:pt x="178915" y="111336"/>
                  </a:lnTo>
                  <a:lnTo>
                    <a:pt x="199231" y="117223"/>
                  </a:lnTo>
                  <a:lnTo>
                    <a:pt x="231387" y="114947"/>
                  </a:lnTo>
                  <a:lnTo>
                    <a:pt x="238486" y="118445"/>
                  </a:lnTo>
                  <a:lnTo>
                    <a:pt x="243219" y="125456"/>
                  </a:lnTo>
                  <a:lnTo>
                    <a:pt x="246374" y="134810"/>
                  </a:lnTo>
                  <a:lnTo>
                    <a:pt x="246138" y="143385"/>
                  </a:lnTo>
                  <a:lnTo>
                    <a:pt x="239636" y="159153"/>
                  </a:lnTo>
                  <a:lnTo>
                    <a:pt x="209776" y="210021"/>
                  </a:lnTo>
                  <a:lnTo>
                    <a:pt x="175370" y="268452"/>
                  </a:lnTo>
                  <a:lnTo>
                    <a:pt x="140366" y="316268"/>
                  </a:lnTo>
                  <a:lnTo>
                    <a:pt x="120097" y="325286"/>
                  </a:lnTo>
                  <a:lnTo>
                    <a:pt x="108141" y="327691"/>
                  </a:lnTo>
                  <a:lnTo>
                    <a:pt x="85498" y="324124"/>
                  </a:lnTo>
                  <a:lnTo>
                    <a:pt x="42365" y="302771"/>
                  </a:lnTo>
                  <a:lnTo>
                    <a:pt x="0" y="2693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1684" y="3061020"/>
              <a:ext cx="154273" cy="163095"/>
            </a:xfrm>
            <a:custGeom>
              <a:avLst/>
              <a:gdLst/>
              <a:ahLst/>
              <a:cxnLst/>
              <a:rect l="0" t="0" r="0" b="0"/>
              <a:pathLst>
                <a:path w="154273" h="163095">
                  <a:moveTo>
                    <a:pt x="109114" y="13301"/>
                  </a:moveTo>
                  <a:lnTo>
                    <a:pt x="97935" y="2123"/>
                  </a:lnTo>
                  <a:lnTo>
                    <a:pt x="89963" y="0"/>
                  </a:lnTo>
                  <a:lnTo>
                    <a:pt x="68627" y="760"/>
                  </a:lnTo>
                  <a:lnTo>
                    <a:pt x="35896" y="13355"/>
                  </a:lnTo>
                  <a:lnTo>
                    <a:pt x="20810" y="28533"/>
                  </a:lnTo>
                  <a:lnTo>
                    <a:pt x="5741" y="59928"/>
                  </a:lnTo>
                  <a:lnTo>
                    <a:pt x="0" y="84327"/>
                  </a:lnTo>
                  <a:lnTo>
                    <a:pt x="1347" y="106869"/>
                  </a:lnTo>
                  <a:lnTo>
                    <a:pt x="14272" y="139291"/>
                  </a:lnTo>
                  <a:lnTo>
                    <a:pt x="29527" y="154304"/>
                  </a:lnTo>
                  <a:lnTo>
                    <a:pt x="38508" y="159946"/>
                  </a:lnTo>
                  <a:lnTo>
                    <a:pt x="60966" y="163094"/>
                  </a:lnTo>
                  <a:lnTo>
                    <a:pt x="85375" y="159424"/>
                  </a:lnTo>
                  <a:lnTo>
                    <a:pt x="117678" y="144204"/>
                  </a:lnTo>
                  <a:lnTo>
                    <a:pt x="134756" y="131532"/>
                  </a:lnTo>
                  <a:lnTo>
                    <a:pt x="151936" y="105654"/>
                  </a:lnTo>
                  <a:lnTo>
                    <a:pt x="154272" y="82812"/>
                  </a:lnTo>
                  <a:lnTo>
                    <a:pt x="146240" y="35610"/>
                  </a:lnTo>
                  <a:lnTo>
                    <a:pt x="136923" y="20097"/>
                  </a:lnTo>
                  <a:lnTo>
                    <a:pt x="119642" y="2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81750" y="3225514"/>
              <a:ext cx="128106" cy="159738"/>
            </a:xfrm>
            <a:custGeom>
              <a:avLst/>
              <a:gdLst/>
              <a:ahLst/>
              <a:cxnLst/>
              <a:rect l="0" t="0" r="0" b="0"/>
              <a:pathLst>
                <a:path w="128106" h="159738">
                  <a:moveTo>
                    <a:pt x="103804" y="38320"/>
                  </a:moveTo>
                  <a:lnTo>
                    <a:pt x="74496" y="9012"/>
                  </a:lnTo>
                  <a:lnTo>
                    <a:pt x="54903" y="1897"/>
                  </a:lnTo>
                  <a:lnTo>
                    <a:pt x="43127" y="0"/>
                  </a:lnTo>
                  <a:lnTo>
                    <a:pt x="32937" y="2245"/>
                  </a:lnTo>
                  <a:lnTo>
                    <a:pt x="15376" y="14098"/>
                  </a:lnTo>
                  <a:lnTo>
                    <a:pt x="6011" y="34183"/>
                  </a:lnTo>
                  <a:lnTo>
                    <a:pt x="0" y="85206"/>
                  </a:lnTo>
                  <a:lnTo>
                    <a:pt x="4547" y="120842"/>
                  </a:lnTo>
                  <a:lnTo>
                    <a:pt x="16406" y="139727"/>
                  </a:lnTo>
                  <a:lnTo>
                    <a:pt x="24481" y="148039"/>
                  </a:lnTo>
                  <a:lnTo>
                    <a:pt x="45933" y="157274"/>
                  </a:lnTo>
                  <a:lnTo>
                    <a:pt x="58204" y="159737"/>
                  </a:lnTo>
                  <a:lnTo>
                    <a:pt x="68725" y="159039"/>
                  </a:lnTo>
                  <a:lnTo>
                    <a:pt x="86654" y="152024"/>
                  </a:lnTo>
                  <a:lnTo>
                    <a:pt x="109901" y="134921"/>
                  </a:lnTo>
                  <a:lnTo>
                    <a:pt x="126017" y="109446"/>
                  </a:lnTo>
                  <a:lnTo>
                    <a:pt x="128105" y="86699"/>
                  </a:lnTo>
                  <a:lnTo>
                    <a:pt x="122703" y="53824"/>
                  </a:lnTo>
                  <a:lnTo>
                    <a:pt x="114333" y="277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60501" y="3290006"/>
              <a:ext cx="276363" cy="263859"/>
            </a:xfrm>
            <a:custGeom>
              <a:avLst/>
              <a:gdLst/>
              <a:ahLst/>
              <a:cxnLst/>
              <a:rect l="0" t="0" r="0" b="0"/>
              <a:pathLst>
                <a:path w="276363" h="263859">
                  <a:moveTo>
                    <a:pt x="109281" y="237040"/>
                  </a:moveTo>
                  <a:lnTo>
                    <a:pt x="126069" y="181996"/>
                  </a:lnTo>
                  <a:lnTo>
                    <a:pt x="127903" y="145211"/>
                  </a:lnTo>
                  <a:lnTo>
                    <a:pt x="124187" y="122528"/>
                  </a:lnTo>
                  <a:lnTo>
                    <a:pt x="119219" y="113905"/>
                  </a:lnTo>
                  <a:lnTo>
                    <a:pt x="104339" y="101205"/>
                  </a:lnTo>
                  <a:lnTo>
                    <a:pt x="95458" y="98520"/>
                  </a:lnTo>
                  <a:lnTo>
                    <a:pt x="76231" y="98657"/>
                  </a:lnTo>
                  <a:lnTo>
                    <a:pt x="59108" y="105737"/>
                  </a:lnTo>
                  <a:lnTo>
                    <a:pt x="43698" y="117852"/>
                  </a:lnTo>
                  <a:lnTo>
                    <a:pt x="23038" y="144404"/>
                  </a:lnTo>
                  <a:lnTo>
                    <a:pt x="1146" y="195206"/>
                  </a:lnTo>
                  <a:lnTo>
                    <a:pt x="0" y="216107"/>
                  </a:lnTo>
                  <a:lnTo>
                    <a:pt x="4560" y="235926"/>
                  </a:lnTo>
                  <a:lnTo>
                    <a:pt x="14385" y="252533"/>
                  </a:lnTo>
                  <a:lnTo>
                    <a:pt x="22621" y="257897"/>
                  </a:lnTo>
                  <a:lnTo>
                    <a:pt x="44250" y="263858"/>
                  </a:lnTo>
                  <a:lnTo>
                    <a:pt x="77144" y="261624"/>
                  </a:lnTo>
                  <a:lnTo>
                    <a:pt x="98507" y="250306"/>
                  </a:lnTo>
                  <a:lnTo>
                    <a:pt x="140819" y="208855"/>
                  </a:lnTo>
                  <a:lnTo>
                    <a:pt x="190383" y="148046"/>
                  </a:lnTo>
                  <a:lnTo>
                    <a:pt x="228193" y="92306"/>
                  </a:lnTo>
                  <a:lnTo>
                    <a:pt x="258056" y="37350"/>
                  </a:lnTo>
                  <a:lnTo>
                    <a:pt x="275676" y="5517"/>
                  </a:lnTo>
                  <a:lnTo>
                    <a:pt x="276362" y="803"/>
                  </a:lnTo>
                  <a:lnTo>
                    <a:pt x="273311" y="0"/>
                  </a:lnTo>
                  <a:lnTo>
                    <a:pt x="267768" y="1805"/>
                  </a:lnTo>
                  <a:lnTo>
                    <a:pt x="213691" y="49059"/>
                  </a:lnTo>
                  <a:lnTo>
                    <a:pt x="161808" y="111825"/>
                  </a:lnTo>
                  <a:lnTo>
                    <a:pt x="119787" y="172662"/>
                  </a:lnTo>
                  <a:lnTo>
                    <a:pt x="81737" y="232375"/>
                  </a:lnTo>
                  <a:lnTo>
                    <a:pt x="67168" y="2580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04518" y="2944066"/>
              <a:ext cx="154820" cy="147894"/>
            </a:xfrm>
            <a:custGeom>
              <a:avLst/>
              <a:gdLst/>
              <a:ahLst/>
              <a:cxnLst/>
              <a:rect l="0" t="0" r="0" b="0"/>
              <a:pathLst>
                <a:path w="154820" h="147894">
                  <a:moveTo>
                    <a:pt x="154819" y="24970"/>
                  </a:moveTo>
                  <a:lnTo>
                    <a:pt x="136838" y="9329"/>
                  </a:lnTo>
                  <a:lnTo>
                    <a:pt x="119921" y="1251"/>
                  </a:lnTo>
                  <a:lnTo>
                    <a:pt x="97584" y="0"/>
                  </a:lnTo>
                  <a:lnTo>
                    <a:pt x="50706" y="8729"/>
                  </a:lnTo>
                  <a:lnTo>
                    <a:pt x="23885" y="23927"/>
                  </a:lnTo>
                  <a:lnTo>
                    <a:pt x="11618" y="39714"/>
                  </a:lnTo>
                  <a:lnTo>
                    <a:pt x="3436" y="59599"/>
                  </a:lnTo>
                  <a:lnTo>
                    <a:pt x="0" y="95932"/>
                  </a:lnTo>
                  <a:lnTo>
                    <a:pt x="3342" y="118510"/>
                  </a:lnTo>
                  <a:lnTo>
                    <a:pt x="8211" y="127104"/>
                  </a:lnTo>
                  <a:lnTo>
                    <a:pt x="22979" y="139773"/>
                  </a:lnTo>
                  <a:lnTo>
                    <a:pt x="44361" y="146183"/>
                  </a:lnTo>
                  <a:lnTo>
                    <a:pt x="56614" y="147893"/>
                  </a:lnTo>
                  <a:lnTo>
                    <a:pt x="79586" y="143553"/>
                  </a:lnTo>
                  <a:lnTo>
                    <a:pt x="109131" y="127956"/>
                  </a:lnTo>
                  <a:lnTo>
                    <a:pt x="123984" y="114025"/>
                  </a:lnTo>
                  <a:lnTo>
                    <a:pt x="146974" y="66333"/>
                  </a:lnTo>
                  <a:lnTo>
                    <a:pt x="148213" y="45693"/>
                  </a:lnTo>
                  <a:lnTo>
                    <a:pt x="144290" y="14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15891" y="3024387"/>
              <a:ext cx="154808" cy="186805"/>
            </a:xfrm>
            <a:custGeom>
              <a:avLst/>
              <a:gdLst/>
              <a:ahLst/>
              <a:cxnLst/>
              <a:rect l="0" t="0" r="0" b="0"/>
              <a:pathLst>
                <a:path w="154808" h="186805">
                  <a:moveTo>
                    <a:pt x="53974" y="28877"/>
                  </a:moveTo>
                  <a:lnTo>
                    <a:pt x="4476" y="78375"/>
                  </a:lnTo>
                  <a:lnTo>
                    <a:pt x="1088" y="78253"/>
                  </a:lnTo>
                  <a:lnTo>
                    <a:pt x="0" y="73493"/>
                  </a:lnTo>
                  <a:lnTo>
                    <a:pt x="443" y="65640"/>
                  </a:lnTo>
                  <a:lnTo>
                    <a:pt x="7176" y="50675"/>
                  </a:lnTo>
                  <a:lnTo>
                    <a:pt x="30562" y="22004"/>
                  </a:lnTo>
                  <a:lnTo>
                    <a:pt x="56396" y="6434"/>
                  </a:lnTo>
                  <a:lnTo>
                    <a:pt x="91866" y="0"/>
                  </a:lnTo>
                  <a:lnTo>
                    <a:pt x="102632" y="2607"/>
                  </a:lnTo>
                  <a:lnTo>
                    <a:pt x="120833" y="14862"/>
                  </a:lnTo>
                  <a:lnTo>
                    <a:pt x="144234" y="41492"/>
                  </a:lnTo>
                  <a:lnTo>
                    <a:pt x="152581" y="64509"/>
                  </a:lnTo>
                  <a:lnTo>
                    <a:pt x="154807" y="77198"/>
                  </a:lnTo>
                  <a:lnTo>
                    <a:pt x="151041" y="103775"/>
                  </a:lnTo>
                  <a:lnTo>
                    <a:pt x="140399" y="128846"/>
                  </a:lnTo>
                  <a:lnTo>
                    <a:pt x="85559" y="1868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95137" y="3274431"/>
              <a:ext cx="216926" cy="475464"/>
            </a:xfrm>
            <a:custGeom>
              <a:avLst/>
              <a:gdLst/>
              <a:ahLst/>
              <a:cxnLst/>
              <a:rect l="0" t="0" r="0" b="0"/>
              <a:pathLst>
                <a:path w="216926" h="475464">
                  <a:moveTo>
                    <a:pt x="90583" y="63102"/>
                  </a:moveTo>
                  <a:lnTo>
                    <a:pt x="96172" y="46335"/>
                  </a:lnTo>
                  <a:lnTo>
                    <a:pt x="95797" y="28744"/>
                  </a:lnTo>
                  <a:lnTo>
                    <a:pt x="94059" y="19140"/>
                  </a:lnTo>
                  <a:lnTo>
                    <a:pt x="89391" y="11567"/>
                  </a:lnTo>
                  <a:lnTo>
                    <a:pt x="74845" y="33"/>
                  </a:lnTo>
                  <a:lnTo>
                    <a:pt x="67223" y="0"/>
                  </a:lnTo>
                  <a:lnTo>
                    <a:pt x="59802" y="3486"/>
                  </a:lnTo>
                  <a:lnTo>
                    <a:pt x="16954" y="45477"/>
                  </a:lnTo>
                  <a:lnTo>
                    <a:pt x="9912" y="54861"/>
                  </a:lnTo>
                  <a:lnTo>
                    <a:pt x="2087" y="77767"/>
                  </a:lnTo>
                  <a:lnTo>
                    <a:pt x="0" y="90427"/>
                  </a:lnTo>
                  <a:lnTo>
                    <a:pt x="2119" y="100036"/>
                  </a:lnTo>
                  <a:lnTo>
                    <a:pt x="7040" y="107612"/>
                  </a:lnTo>
                  <a:lnTo>
                    <a:pt x="13831" y="113832"/>
                  </a:lnTo>
                  <a:lnTo>
                    <a:pt x="21867" y="116810"/>
                  </a:lnTo>
                  <a:lnTo>
                    <a:pt x="40156" y="116998"/>
                  </a:lnTo>
                  <a:lnTo>
                    <a:pt x="56862" y="110063"/>
                  </a:lnTo>
                  <a:lnTo>
                    <a:pt x="64593" y="104938"/>
                  </a:lnTo>
                  <a:lnTo>
                    <a:pt x="76302" y="89884"/>
                  </a:lnTo>
                  <a:lnTo>
                    <a:pt x="81063" y="80957"/>
                  </a:lnTo>
                  <a:lnTo>
                    <a:pt x="84236" y="80855"/>
                  </a:lnTo>
                  <a:lnTo>
                    <a:pt x="95336" y="132352"/>
                  </a:lnTo>
                  <a:lnTo>
                    <a:pt x="99401" y="178247"/>
                  </a:lnTo>
                  <a:lnTo>
                    <a:pt x="100605" y="240069"/>
                  </a:lnTo>
                  <a:lnTo>
                    <a:pt x="108247" y="303039"/>
                  </a:lnTo>
                  <a:lnTo>
                    <a:pt x="110634" y="352304"/>
                  </a:lnTo>
                  <a:lnTo>
                    <a:pt x="111342" y="402775"/>
                  </a:lnTo>
                  <a:lnTo>
                    <a:pt x="108462" y="459224"/>
                  </a:lnTo>
                  <a:lnTo>
                    <a:pt x="106011" y="471073"/>
                  </a:lnTo>
                  <a:lnTo>
                    <a:pt x="103208" y="475463"/>
                  </a:lnTo>
                  <a:lnTo>
                    <a:pt x="100170" y="474880"/>
                  </a:lnTo>
                  <a:lnTo>
                    <a:pt x="96974" y="470982"/>
                  </a:lnTo>
                  <a:lnTo>
                    <a:pt x="96014" y="464873"/>
                  </a:lnTo>
                  <a:lnTo>
                    <a:pt x="98066" y="448728"/>
                  </a:lnTo>
                  <a:lnTo>
                    <a:pt x="130153" y="389141"/>
                  </a:lnTo>
                  <a:lnTo>
                    <a:pt x="150530" y="363387"/>
                  </a:lnTo>
                  <a:lnTo>
                    <a:pt x="198924" y="329695"/>
                  </a:lnTo>
                  <a:lnTo>
                    <a:pt x="216925" y="3157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49325" y="3263834"/>
              <a:ext cx="125909" cy="157939"/>
            </a:xfrm>
            <a:custGeom>
              <a:avLst/>
              <a:gdLst/>
              <a:ahLst/>
              <a:cxnLst/>
              <a:rect l="0" t="0" r="0" b="0"/>
              <a:pathLst>
                <a:path w="125909" h="157939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7" y="151824"/>
                  </a:lnTo>
                  <a:lnTo>
                    <a:pt x="28295" y="156198"/>
                  </a:lnTo>
                  <a:lnTo>
                    <a:pt x="50159" y="157938"/>
                  </a:lnTo>
                  <a:lnTo>
                    <a:pt x="60201" y="154425"/>
                  </a:lnTo>
                  <a:lnTo>
                    <a:pt x="77598" y="141163"/>
                  </a:lnTo>
                  <a:lnTo>
                    <a:pt x="113098" y="83681"/>
                  </a:lnTo>
                  <a:lnTo>
                    <a:pt x="122112" y="46891"/>
                  </a:lnTo>
                  <a:lnTo>
                    <a:pt x="12590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27876" y="328489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6"/>
                  </a:lnTo>
                  <a:lnTo>
                    <a:pt x="8332" y="10897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06819" y="3158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01575" y="3211753"/>
              <a:ext cx="178985" cy="157488"/>
            </a:xfrm>
            <a:custGeom>
              <a:avLst/>
              <a:gdLst/>
              <a:ahLst/>
              <a:cxnLst/>
              <a:rect l="0" t="0" r="0" b="0"/>
              <a:pathLst>
                <a:path w="178985" h="157488">
                  <a:moveTo>
                    <a:pt x="0" y="20495"/>
                  </a:moveTo>
                  <a:lnTo>
                    <a:pt x="55045" y="3707"/>
                  </a:lnTo>
                  <a:lnTo>
                    <a:pt x="106453" y="281"/>
                  </a:lnTo>
                  <a:lnTo>
                    <a:pt x="120101" y="0"/>
                  </a:lnTo>
                  <a:lnTo>
                    <a:pt x="126861" y="2153"/>
                  </a:lnTo>
                  <a:lnTo>
                    <a:pt x="129027" y="5927"/>
                  </a:lnTo>
                  <a:lnTo>
                    <a:pt x="128133" y="10783"/>
                  </a:lnTo>
                  <a:lnTo>
                    <a:pt x="115695" y="28796"/>
                  </a:lnTo>
                  <a:lnTo>
                    <a:pt x="62742" y="85128"/>
                  </a:lnTo>
                  <a:lnTo>
                    <a:pt x="24972" y="130912"/>
                  </a:lnTo>
                  <a:lnTo>
                    <a:pt x="22497" y="138560"/>
                  </a:lnTo>
                  <a:lnTo>
                    <a:pt x="23187" y="145999"/>
                  </a:lnTo>
                  <a:lnTo>
                    <a:pt x="25987" y="153297"/>
                  </a:lnTo>
                  <a:lnTo>
                    <a:pt x="31362" y="156993"/>
                  </a:lnTo>
                  <a:lnTo>
                    <a:pt x="93538" y="157487"/>
                  </a:lnTo>
                  <a:lnTo>
                    <a:pt x="144732" y="157390"/>
                  </a:lnTo>
                  <a:lnTo>
                    <a:pt x="178984" y="1573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96331" y="3537575"/>
              <a:ext cx="200043" cy="157928"/>
            </a:xfrm>
            <a:custGeom>
              <a:avLst/>
              <a:gdLst/>
              <a:ahLst/>
              <a:cxnLst/>
              <a:rect l="0" t="0" r="0" b="0"/>
              <a:pathLst>
                <a:path w="200043" h="157928">
                  <a:moveTo>
                    <a:pt x="200042" y="0"/>
                  </a:moveTo>
                  <a:lnTo>
                    <a:pt x="175995" y="9575"/>
                  </a:lnTo>
                  <a:lnTo>
                    <a:pt x="113755" y="65487"/>
                  </a:lnTo>
                  <a:lnTo>
                    <a:pt x="52717" y="11904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59503" y="3527046"/>
              <a:ext cx="73700" cy="200043"/>
            </a:xfrm>
            <a:custGeom>
              <a:avLst/>
              <a:gdLst/>
              <a:ahLst/>
              <a:cxnLst/>
              <a:rect l="0" t="0" r="0" b="0"/>
              <a:pathLst>
                <a:path w="73700" h="200043">
                  <a:moveTo>
                    <a:pt x="73699" y="200042"/>
                  </a:moveTo>
                  <a:lnTo>
                    <a:pt x="55740" y="138931"/>
                  </a:lnTo>
                  <a:lnTo>
                    <a:pt x="32961" y="84500"/>
                  </a:lnTo>
                  <a:lnTo>
                    <a:pt x="7447" y="210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92573" y="3611274"/>
              <a:ext cx="166972" cy="294799"/>
            </a:xfrm>
            <a:custGeom>
              <a:avLst/>
              <a:gdLst/>
              <a:ahLst/>
              <a:cxnLst/>
              <a:rect l="0" t="0" r="0" b="0"/>
              <a:pathLst>
                <a:path w="166972" h="294799">
                  <a:moveTo>
                    <a:pt x="166971" y="0"/>
                  </a:moveTo>
                  <a:lnTo>
                    <a:pt x="111311" y="45781"/>
                  </a:lnTo>
                  <a:lnTo>
                    <a:pt x="49517" y="101374"/>
                  </a:lnTo>
                  <a:lnTo>
                    <a:pt x="9752" y="139937"/>
                  </a:lnTo>
                  <a:lnTo>
                    <a:pt x="0" y="153441"/>
                  </a:lnTo>
                  <a:lnTo>
                    <a:pt x="675" y="153767"/>
                  </a:lnTo>
                  <a:lnTo>
                    <a:pt x="8834" y="149060"/>
                  </a:lnTo>
                  <a:lnTo>
                    <a:pt x="34328" y="141002"/>
                  </a:lnTo>
                  <a:lnTo>
                    <a:pt x="58105" y="138707"/>
                  </a:lnTo>
                  <a:lnTo>
                    <a:pt x="78031" y="143926"/>
                  </a:lnTo>
                  <a:lnTo>
                    <a:pt x="109889" y="166340"/>
                  </a:lnTo>
                  <a:lnTo>
                    <a:pt x="118205" y="185843"/>
                  </a:lnTo>
                  <a:lnTo>
                    <a:pt x="120423" y="197595"/>
                  </a:lnTo>
                  <a:lnTo>
                    <a:pt x="116647" y="220011"/>
                  </a:lnTo>
                  <a:lnTo>
                    <a:pt x="101367" y="249242"/>
                  </a:lnTo>
                  <a:lnTo>
                    <a:pt x="87511" y="264023"/>
                  </a:lnTo>
                  <a:lnTo>
                    <a:pt x="3010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64788" y="3885015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51170" y="426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12186" y="3779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49015" y="3898452"/>
              <a:ext cx="136872" cy="248308"/>
            </a:xfrm>
            <a:custGeom>
              <a:avLst/>
              <a:gdLst/>
              <a:ahLst/>
              <a:cxnLst/>
              <a:rect l="0" t="0" r="0" b="0"/>
              <a:pathLst>
                <a:path w="136872" h="248308">
                  <a:moveTo>
                    <a:pt x="136871" y="133962"/>
                  </a:moveTo>
                  <a:lnTo>
                    <a:pt x="136871" y="79818"/>
                  </a:lnTo>
                  <a:lnTo>
                    <a:pt x="131281" y="30460"/>
                  </a:lnTo>
                  <a:lnTo>
                    <a:pt x="116627" y="3209"/>
                  </a:lnTo>
                  <a:lnTo>
                    <a:pt x="110507" y="0"/>
                  </a:lnTo>
                  <a:lnTo>
                    <a:pt x="104087" y="201"/>
                  </a:lnTo>
                  <a:lnTo>
                    <a:pt x="97467" y="2674"/>
                  </a:lnTo>
                  <a:lnTo>
                    <a:pt x="86993" y="14780"/>
                  </a:lnTo>
                  <a:lnTo>
                    <a:pt x="79608" y="33029"/>
                  </a:lnTo>
                  <a:lnTo>
                    <a:pt x="76620" y="68441"/>
                  </a:lnTo>
                  <a:lnTo>
                    <a:pt x="88585" y="128713"/>
                  </a:lnTo>
                  <a:lnTo>
                    <a:pt x="101943" y="182275"/>
                  </a:lnTo>
                  <a:lnTo>
                    <a:pt x="108869" y="205738"/>
                  </a:lnTo>
                  <a:lnTo>
                    <a:pt x="106488" y="227863"/>
                  </a:lnTo>
                  <a:lnTo>
                    <a:pt x="102578" y="238677"/>
                  </a:lnTo>
                  <a:lnTo>
                    <a:pt x="96462" y="244716"/>
                  </a:lnTo>
                  <a:lnTo>
                    <a:pt x="88874" y="247572"/>
                  </a:lnTo>
                  <a:lnTo>
                    <a:pt x="80307" y="248307"/>
                  </a:lnTo>
                  <a:lnTo>
                    <a:pt x="64548" y="242884"/>
                  </a:lnTo>
                  <a:lnTo>
                    <a:pt x="57070" y="238162"/>
                  </a:lnTo>
                  <a:lnTo>
                    <a:pt x="45641" y="223557"/>
                  </a:lnTo>
                  <a:lnTo>
                    <a:pt x="18247" y="165094"/>
                  </a:lnTo>
                  <a:lnTo>
                    <a:pt x="0" y="1339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2014-12-02T17:17:44Z</dcterms:created>
  <dcterms:modified xsi:type="dcterms:W3CDTF">2014-12-02T17:18:15Z</dcterms:modified>
</cp:coreProperties>
</file>